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Alifu Dhaalu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Alifu Dhaa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490" y="46580"/>
                </a:moveTo>
                <a:lnTo>
                  <a:pt x="45510" y="46600"/>
                </a:lnTo>
                <a:lnTo>
                  <a:pt x="45530" y="46620"/>
                </a:lnTo>
                <a:lnTo>
                  <a:pt x="45530" y="46640"/>
                </a:lnTo>
                <a:lnTo>
                  <a:pt x="45490" y="46660"/>
                </a:lnTo>
                <a:lnTo>
                  <a:pt x="45450" y="46640"/>
                </a:lnTo>
                <a:lnTo>
                  <a:pt x="45460" y="46620"/>
                </a:lnTo>
                <a:lnTo>
                  <a:pt x="45480" y="46600"/>
                </a:lnTo>
                <a:lnTo>
                  <a:pt x="45490" y="46580"/>
                </a:lnTo>
                <a:close/>
                <a:moveTo>
                  <a:pt x="45050" y="46500"/>
                </a:moveTo>
                <a:lnTo>
                  <a:pt x="45060" y="46520"/>
                </a:lnTo>
                <a:lnTo>
                  <a:pt x="45070" y="46530"/>
                </a:lnTo>
                <a:lnTo>
                  <a:pt x="45100" y="46550"/>
                </a:lnTo>
                <a:lnTo>
                  <a:pt x="45110" y="46560"/>
                </a:lnTo>
                <a:lnTo>
                  <a:pt x="45080" y="46570"/>
                </a:lnTo>
                <a:lnTo>
                  <a:pt x="45020" y="46570"/>
                </a:lnTo>
                <a:lnTo>
                  <a:pt x="45020" y="46560"/>
                </a:lnTo>
                <a:lnTo>
                  <a:pt x="45040" y="46530"/>
                </a:lnTo>
                <a:lnTo>
                  <a:pt x="45050" y="46500"/>
                </a:lnTo>
                <a:close/>
                <a:moveTo>
                  <a:pt x="46620" y="46090"/>
                </a:moveTo>
                <a:lnTo>
                  <a:pt x="46430" y="46210"/>
                </a:lnTo>
                <a:lnTo>
                  <a:pt x="46420" y="46210"/>
                </a:lnTo>
                <a:lnTo>
                  <a:pt x="46470" y="46130"/>
                </a:lnTo>
                <a:lnTo>
                  <a:pt x="46520" y="46090"/>
                </a:lnTo>
                <a:lnTo>
                  <a:pt x="46570" y="46090"/>
                </a:lnTo>
                <a:lnTo>
                  <a:pt x="46620" y="46090"/>
                </a:lnTo>
                <a:close/>
                <a:moveTo>
                  <a:pt x="46780" y="45310"/>
                </a:moveTo>
                <a:lnTo>
                  <a:pt x="46790" y="45340"/>
                </a:lnTo>
                <a:lnTo>
                  <a:pt x="46810" y="45350"/>
                </a:lnTo>
                <a:lnTo>
                  <a:pt x="46810" y="45360"/>
                </a:lnTo>
                <a:lnTo>
                  <a:pt x="46820" y="45370"/>
                </a:lnTo>
                <a:lnTo>
                  <a:pt x="46770" y="45400"/>
                </a:lnTo>
                <a:lnTo>
                  <a:pt x="46740" y="45370"/>
                </a:lnTo>
                <a:lnTo>
                  <a:pt x="46740" y="45360"/>
                </a:lnTo>
                <a:lnTo>
                  <a:pt x="46760" y="45340"/>
                </a:lnTo>
                <a:lnTo>
                  <a:pt x="46780" y="45310"/>
                </a:lnTo>
                <a:close/>
                <a:moveTo>
                  <a:pt x="43880" y="44050"/>
                </a:moveTo>
                <a:lnTo>
                  <a:pt x="43880" y="44060"/>
                </a:lnTo>
                <a:lnTo>
                  <a:pt x="43890" y="44100"/>
                </a:lnTo>
                <a:lnTo>
                  <a:pt x="43920" y="44120"/>
                </a:lnTo>
                <a:lnTo>
                  <a:pt x="43930" y="44150"/>
                </a:lnTo>
                <a:lnTo>
                  <a:pt x="43900" y="44190"/>
                </a:lnTo>
                <a:lnTo>
                  <a:pt x="43870" y="44180"/>
                </a:lnTo>
                <a:lnTo>
                  <a:pt x="43840" y="44160"/>
                </a:lnTo>
                <a:lnTo>
                  <a:pt x="43840" y="44120"/>
                </a:lnTo>
                <a:lnTo>
                  <a:pt x="43860" y="44090"/>
                </a:lnTo>
                <a:lnTo>
                  <a:pt x="43880" y="44050"/>
                </a:lnTo>
                <a:close/>
                <a:moveTo>
                  <a:pt x="46900" y="43970"/>
                </a:moveTo>
                <a:lnTo>
                  <a:pt x="46910" y="44000"/>
                </a:lnTo>
                <a:lnTo>
                  <a:pt x="46940" y="44020"/>
                </a:lnTo>
                <a:lnTo>
                  <a:pt x="46940" y="44030"/>
                </a:lnTo>
                <a:lnTo>
                  <a:pt x="46890" y="44050"/>
                </a:lnTo>
                <a:lnTo>
                  <a:pt x="46860" y="44030"/>
                </a:lnTo>
                <a:lnTo>
                  <a:pt x="46860" y="44020"/>
                </a:lnTo>
                <a:lnTo>
                  <a:pt x="46880" y="44000"/>
                </a:lnTo>
                <a:lnTo>
                  <a:pt x="46900" y="43970"/>
                </a:lnTo>
                <a:close/>
                <a:moveTo>
                  <a:pt x="46820" y="43530"/>
                </a:moveTo>
                <a:lnTo>
                  <a:pt x="46840" y="43550"/>
                </a:lnTo>
                <a:lnTo>
                  <a:pt x="46850" y="43570"/>
                </a:lnTo>
                <a:lnTo>
                  <a:pt x="46860" y="43570"/>
                </a:lnTo>
                <a:lnTo>
                  <a:pt x="46860" y="43590"/>
                </a:lnTo>
                <a:lnTo>
                  <a:pt x="46820" y="43610"/>
                </a:lnTo>
                <a:lnTo>
                  <a:pt x="46810" y="43610"/>
                </a:lnTo>
                <a:lnTo>
                  <a:pt x="46780" y="43590"/>
                </a:lnTo>
                <a:lnTo>
                  <a:pt x="46790" y="43570"/>
                </a:lnTo>
                <a:lnTo>
                  <a:pt x="46810" y="43550"/>
                </a:lnTo>
                <a:lnTo>
                  <a:pt x="46820" y="43530"/>
                </a:lnTo>
                <a:close/>
                <a:moveTo>
                  <a:pt x="46810" y="42770"/>
                </a:moveTo>
                <a:lnTo>
                  <a:pt x="46820" y="42800"/>
                </a:lnTo>
                <a:lnTo>
                  <a:pt x="46830" y="42810"/>
                </a:lnTo>
                <a:lnTo>
                  <a:pt x="46840" y="42820"/>
                </a:lnTo>
                <a:lnTo>
                  <a:pt x="46850" y="42830"/>
                </a:lnTo>
                <a:lnTo>
                  <a:pt x="46800" y="42850"/>
                </a:lnTo>
                <a:lnTo>
                  <a:pt x="46770" y="42830"/>
                </a:lnTo>
                <a:lnTo>
                  <a:pt x="46770" y="42820"/>
                </a:lnTo>
                <a:lnTo>
                  <a:pt x="46790" y="42800"/>
                </a:lnTo>
                <a:lnTo>
                  <a:pt x="46810" y="4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