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Alifu Alifu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Maldives • State Map | Fully Editable Vector Shape</a:t>
            </a:r>
          </a:p>
        </p:txBody>
      </p:sp>
      <p:sp>
        <p:nvSpPr>
          <p:cNvPr id="101" name="Alifu Alif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000" y="40830"/>
                </a:moveTo>
                <a:lnTo>
                  <a:pt x="44000" y="40860"/>
                </a:lnTo>
                <a:lnTo>
                  <a:pt x="44020" y="40870"/>
                </a:lnTo>
                <a:lnTo>
                  <a:pt x="44030" y="40880"/>
                </a:lnTo>
                <a:lnTo>
                  <a:pt x="44030" y="40890"/>
                </a:lnTo>
                <a:lnTo>
                  <a:pt x="44040" y="40890"/>
                </a:lnTo>
                <a:lnTo>
                  <a:pt x="44020" y="40910"/>
                </a:lnTo>
                <a:lnTo>
                  <a:pt x="43960" y="40890"/>
                </a:lnTo>
                <a:lnTo>
                  <a:pt x="43950" y="40890"/>
                </a:lnTo>
                <a:lnTo>
                  <a:pt x="43950" y="40880"/>
                </a:lnTo>
                <a:lnTo>
                  <a:pt x="43980" y="40860"/>
                </a:lnTo>
                <a:lnTo>
                  <a:pt x="44000" y="40830"/>
                </a:lnTo>
                <a:close/>
                <a:moveTo>
                  <a:pt x="47110" y="37770"/>
                </a:moveTo>
                <a:lnTo>
                  <a:pt x="47130" y="37790"/>
                </a:lnTo>
                <a:lnTo>
                  <a:pt x="47150" y="37800"/>
                </a:lnTo>
                <a:lnTo>
                  <a:pt x="47170" y="37810"/>
                </a:lnTo>
                <a:lnTo>
                  <a:pt x="47170" y="37830"/>
                </a:lnTo>
                <a:lnTo>
                  <a:pt x="47130" y="37830"/>
                </a:lnTo>
                <a:lnTo>
                  <a:pt x="47120" y="37820"/>
                </a:lnTo>
                <a:lnTo>
                  <a:pt x="47120" y="37800"/>
                </a:lnTo>
                <a:lnTo>
                  <a:pt x="47110" y="37770"/>
                </a:lnTo>
                <a:close/>
                <a:moveTo>
                  <a:pt x="46810" y="37760"/>
                </a:moveTo>
                <a:lnTo>
                  <a:pt x="46970" y="37810"/>
                </a:lnTo>
                <a:lnTo>
                  <a:pt x="46920" y="37820"/>
                </a:lnTo>
                <a:lnTo>
                  <a:pt x="46880" y="37810"/>
                </a:lnTo>
                <a:lnTo>
                  <a:pt x="46810" y="37760"/>
                </a:lnTo>
                <a:close/>
                <a:moveTo>
                  <a:pt x="46950" y="35760"/>
                </a:moveTo>
                <a:lnTo>
                  <a:pt x="46940" y="35950"/>
                </a:lnTo>
                <a:lnTo>
                  <a:pt x="46860" y="35940"/>
                </a:lnTo>
                <a:lnTo>
                  <a:pt x="46840" y="35930"/>
                </a:lnTo>
                <a:lnTo>
                  <a:pt x="46790" y="35840"/>
                </a:lnTo>
                <a:lnTo>
                  <a:pt x="46950" y="35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