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Addu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Maldives • State Map | Fully Editable Vector Shape</a:t>
            </a:r>
          </a:p>
        </p:txBody>
      </p:sp>
      <p:sp>
        <p:nvSpPr>
          <p:cNvPr id="101" name="Addu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9350" y="95380"/>
                </a:moveTo>
                <a:lnTo>
                  <a:pt x="49460" y="95450"/>
                </a:lnTo>
                <a:lnTo>
                  <a:pt x="49380" y="95450"/>
                </a:lnTo>
                <a:lnTo>
                  <a:pt x="49360" y="95430"/>
                </a:lnTo>
                <a:lnTo>
                  <a:pt x="49350" y="95380"/>
                </a:lnTo>
                <a:close/>
                <a:moveTo>
                  <a:pt x="49830" y="95250"/>
                </a:moveTo>
                <a:lnTo>
                  <a:pt x="49790" y="95300"/>
                </a:lnTo>
                <a:lnTo>
                  <a:pt x="49770" y="95340"/>
                </a:lnTo>
                <a:lnTo>
                  <a:pt x="49740" y="95370"/>
                </a:lnTo>
                <a:lnTo>
                  <a:pt x="49680" y="95390"/>
                </a:lnTo>
                <a:lnTo>
                  <a:pt x="49690" y="95320"/>
                </a:lnTo>
                <a:lnTo>
                  <a:pt x="49720" y="95290"/>
                </a:lnTo>
                <a:lnTo>
                  <a:pt x="49830" y="95250"/>
                </a:lnTo>
                <a:close/>
                <a:moveTo>
                  <a:pt x="48900" y="95080"/>
                </a:moveTo>
                <a:lnTo>
                  <a:pt x="48930" y="95200"/>
                </a:lnTo>
                <a:lnTo>
                  <a:pt x="48890" y="95180"/>
                </a:lnTo>
                <a:lnTo>
                  <a:pt x="48890" y="95150"/>
                </a:lnTo>
                <a:lnTo>
                  <a:pt x="48890" y="95120"/>
                </a:lnTo>
                <a:lnTo>
                  <a:pt x="48900" y="95080"/>
                </a:lnTo>
                <a:close/>
                <a:moveTo>
                  <a:pt x="50240" y="94720"/>
                </a:moveTo>
                <a:lnTo>
                  <a:pt x="50100" y="94920"/>
                </a:lnTo>
                <a:lnTo>
                  <a:pt x="50090" y="94800"/>
                </a:lnTo>
                <a:lnTo>
                  <a:pt x="50130" y="94700"/>
                </a:lnTo>
                <a:lnTo>
                  <a:pt x="50180" y="94650"/>
                </a:lnTo>
                <a:lnTo>
                  <a:pt x="50240" y="94720"/>
                </a:lnTo>
                <a:close/>
                <a:moveTo>
                  <a:pt x="50320" y="94290"/>
                </a:moveTo>
                <a:lnTo>
                  <a:pt x="50300" y="94510"/>
                </a:lnTo>
                <a:lnTo>
                  <a:pt x="50220" y="94430"/>
                </a:lnTo>
                <a:lnTo>
                  <a:pt x="50200" y="94340"/>
                </a:lnTo>
                <a:lnTo>
                  <a:pt x="50230" y="94240"/>
                </a:lnTo>
                <a:lnTo>
                  <a:pt x="50330" y="94170"/>
                </a:lnTo>
                <a:lnTo>
                  <a:pt x="50340" y="94200"/>
                </a:lnTo>
                <a:lnTo>
                  <a:pt x="50340" y="94230"/>
                </a:lnTo>
                <a:lnTo>
                  <a:pt x="50320" y="94260"/>
                </a:lnTo>
                <a:lnTo>
                  <a:pt x="50320" y="94290"/>
                </a:lnTo>
                <a:close/>
                <a:moveTo>
                  <a:pt x="48590" y="94420"/>
                </a:moveTo>
                <a:lnTo>
                  <a:pt x="48670" y="94500"/>
                </a:lnTo>
                <a:lnTo>
                  <a:pt x="48750" y="94620"/>
                </a:lnTo>
                <a:lnTo>
                  <a:pt x="48810" y="94770"/>
                </a:lnTo>
                <a:lnTo>
                  <a:pt x="48830" y="94900"/>
                </a:lnTo>
                <a:lnTo>
                  <a:pt x="48750" y="94900"/>
                </a:lnTo>
                <a:lnTo>
                  <a:pt x="48560" y="94480"/>
                </a:lnTo>
                <a:lnTo>
                  <a:pt x="48510" y="94260"/>
                </a:lnTo>
                <a:lnTo>
                  <a:pt x="48670" y="94180"/>
                </a:lnTo>
                <a:lnTo>
                  <a:pt x="48670" y="94270"/>
                </a:lnTo>
                <a:lnTo>
                  <a:pt x="48600" y="94270"/>
                </a:lnTo>
                <a:lnTo>
                  <a:pt x="48590" y="94310"/>
                </a:lnTo>
                <a:lnTo>
                  <a:pt x="48600" y="94360"/>
                </a:lnTo>
                <a:lnTo>
                  <a:pt x="48590" y="944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