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Maldives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dd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350" y="95380"/>
                </a:moveTo>
                <a:lnTo>
                  <a:pt x="49460" y="95450"/>
                </a:lnTo>
                <a:lnTo>
                  <a:pt x="49380" y="95450"/>
                </a:lnTo>
                <a:lnTo>
                  <a:pt x="49360" y="95430"/>
                </a:lnTo>
                <a:lnTo>
                  <a:pt x="49350" y="95380"/>
                </a:lnTo>
                <a:close/>
                <a:moveTo>
                  <a:pt x="49830" y="95250"/>
                </a:moveTo>
                <a:lnTo>
                  <a:pt x="49790" y="95300"/>
                </a:lnTo>
                <a:lnTo>
                  <a:pt x="49770" y="95340"/>
                </a:lnTo>
                <a:lnTo>
                  <a:pt x="49740" y="95370"/>
                </a:lnTo>
                <a:lnTo>
                  <a:pt x="49680" y="95390"/>
                </a:lnTo>
                <a:lnTo>
                  <a:pt x="49690" y="95320"/>
                </a:lnTo>
                <a:lnTo>
                  <a:pt x="49720" y="95290"/>
                </a:lnTo>
                <a:lnTo>
                  <a:pt x="49830" y="95250"/>
                </a:lnTo>
                <a:close/>
                <a:moveTo>
                  <a:pt x="48900" y="95080"/>
                </a:moveTo>
                <a:lnTo>
                  <a:pt x="48930" y="95200"/>
                </a:lnTo>
                <a:lnTo>
                  <a:pt x="48890" y="95180"/>
                </a:lnTo>
                <a:lnTo>
                  <a:pt x="48890" y="95150"/>
                </a:lnTo>
                <a:lnTo>
                  <a:pt x="48890" y="95120"/>
                </a:lnTo>
                <a:lnTo>
                  <a:pt x="48900" y="95080"/>
                </a:lnTo>
                <a:close/>
                <a:moveTo>
                  <a:pt x="50240" y="94720"/>
                </a:moveTo>
                <a:lnTo>
                  <a:pt x="50100" y="94920"/>
                </a:lnTo>
                <a:lnTo>
                  <a:pt x="50090" y="94800"/>
                </a:lnTo>
                <a:lnTo>
                  <a:pt x="50130" y="94700"/>
                </a:lnTo>
                <a:lnTo>
                  <a:pt x="50180" y="94650"/>
                </a:lnTo>
                <a:lnTo>
                  <a:pt x="50240" y="94720"/>
                </a:lnTo>
                <a:close/>
                <a:moveTo>
                  <a:pt x="50320" y="94290"/>
                </a:moveTo>
                <a:lnTo>
                  <a:pt x="50300" y="94510"/>
                </a:lnTo>
                <a:lnTo>
                  <a:pt x="50220" y="94430"/>
                </a:lnTo>
                <a:lnTo>
                  <a:pt x="50200" y="94340"/>
                </a:lnTo>
                <a:lnTo>
                  <a:pt x="50230" y="94240"/>
                </a:lnTo>
                <a:lnTo>
                  <a:pt x="50330" y="94170"/>
                </a:lnTo>
                <a:lnTo>
                  <a:pt x="50340" y="94200"/>
                </a:lnTo>
                <a:lnTo>
                  <a:pt x="50340" y="94230"/>
                </a:lnTo>
                <a:lnTo>
                  <a:pt x="50320" y="94260"/>
                </a:lnTo>
                <a:lnTo>
                  <a:pt x="50320" y="94290"/>
                </a:lnTo>
                <a:close/>
                <a:moveTo>
                  <a:pt x="48590" y="94420"/>
                </a:moveTo>
                <a:lnTo>
                  <a:pt x="48670" y="94500"/>
                </a:lnTo>
                <a:lnTo>
                  <a:pt x="48750" y="94620"/>
                </a:lnTo>
                <a:lnTo>
                  <a:pt x="48810" y="94770"/>
                </a:lnTo>
                <a:lnTo>
                  <a:pt x="48830" y="94900"/>
                </a:lnTo>
                <a:lnTo>
                  <a:pt x="48750" y="94900"/>
                </a:lnTo>
                <a:lnTo>
                  <a:pt x="48560" y="94480"/>
                </a:lnTo>
                <a:lnTo>
                  <a:pt x="48510" y="94260"/>
                </a:lnTo>
                <a:lnTo>
                  <a:pt x="48670" y="94180"/>
                </a:lnTo>
                <a:lnTo>
                  <a:pt x="48670" y="94270"/>
                </a:lnTo>
                <a:lnTo>
                  <a:pt x="48600" y="94270"/>
                </a:lnTo>
                <a:lnTo>
                  <a:pt x="48590" y="94310"/>
                </a:lnTo>
                <a:lnTo>
                  <a:pt x="48600" y="94360"/>
                </a:lnTo>
                <a:lnTo>
                  <a:pt x="48590" y="94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Gnaviy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510" y="90740"/>
                </a:moveTo>
                <a:lnTo>
                  <a:pt x="52610" y="90850"/>
                </a:lnTo>
                <a:lnTo>
                  <a:pt x="52630" y="90910"/>
                </a:lnTo>
                <a:lnTo>
                  <a:pt x="52620" y="90980"/>
                </a:lnTo>
                <a:lnTo>
                  <a:pt x="52550" y="90920"/>
                </a:lnTo>
                <a:lnTo>
                  <a:pt x="52520" y="90860"/>
                </a:lnTo>
                <a:lnTo>
                  <a:pt x="52510" y="90800"/>
                </a:lnTo>
                <a:lnTo>
                  <a:pt x="52510" y="90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Gaafu Dhaal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560" y="84790"/>
                </a:moveTo>
                <a:lnTo>
                  <a:pt x="48600" y="84830"/>
                </a:lnTo>
                <a:lnTo>
                  <a:pt x="48650" y="84850"/>
                </a:lnTo>
                <a:lnTo>
                  <a:pt x="48670" y="84890"/>
                </a:lnTo>
                <a:lnTo>
                  <a:pt x="48650" y="84960"/>
                </a:lnTo>
                <a:lnTo>
                  <a:pt x="48600" y="84930"/>
                </a:lnTo>
                <a:lnTo>
                  <a:pt x="48590" y="84900"/>
                </a:lnTo>
                <a:lnTo>
                  <a:pt x="48590" y="84890"/>
                </a:lnTo>
                <a:lnTo>
                  <a:pt x="48580" y="84880"/>
                </a:lnTo>
                <a:lnTo>
                  <a:pt x="48580" y="84840"/>
                </a:lnTo>
                <a:lnTo>
                  <a:pt x="48560" y="84790"/>
                </a:lnTo>
                <a:close/>
                <a:moveTo>
                  <a:pt x="49880" y="84650"/>
                </a:moveTo>
                <a:lnTo>
                  <a:pt x="49980" y="84680"/>
                </a:lnTo>
                <a:lnTo>
                  <a:pt x="49930" y="84740"/>
                </a:lnTo>
                <a:lnTo>
                  <a:pt x="49910" y="84740"/>
                </a:lnTo>
                <a:lnTo>
                  <a:pt x="49900" y="84700"/>
                </a:lnTo>
                <a:lnTo>
                  <a:pt x="49880" y="84650"/>
                </a:lnTo>
                <a:close/>
                <a:moveTo>
                  <a:pt x="47880" y="84300"/>
                </a:moveTo>
                <a:lnTo>
                  <a:pt x="47880" y="84310"/>
                </a:lnTo>
                <a:lnTo>
                  <a:pt x="47920" y="84420"/>
                </a:lnTo>
                <a:lnTo>
                  <a:pt x="47920" y="84430"/>
                </a:lnTo>
                <a:lnTo>
                  <a:pt x="47870" y="84410"/>
                </a:lnTo>
                <a:lnTo>
                  <a:pt x="47870" y="84390"/>
                </a:lnTo>
                <a:lnTo>
                  <a:pt x="47860" y="84380"/>
                </a:lnTo>
                <a:lnTo>
                  <a:pt x="47870" y="84360"/>
                </a:lnTo>
                <a:lnTo>
                  <a:pt x="47870" y="84350"/>
                </a:lnTo>
                <a:lnTo>
                  <a:pt x="47870" y="84340"/>
                </a:lnTo>
                <a:lnTo>
                  <a:pt x="47880" y="84300"/>
                </a:lnTo>
                <a:close/>
                <a:moveTo>
                  <a:pt x="51860" y="84130"/>
                </a:moveTo>
                <a:lnTo>
                  <a:pt x="51750" y="84190"/>
                </a:lnTo>
                <a:lnTo>
                  <a:pt x="51770" y="84120"/>
                </a:lnTo>
                <a:lnTo>
                  <a:pt x="51800" y="84110"/>
                </a:lnTo>
                <a:lnTo>
                  <a:pt x="51830" y="84120"/>
                </a:lnTo>
                <a:lnTo>
                  <a:pt x="51860" y="84130"/>
                </a:lnTo>
                <a:close/>
                <a:moveTo>
                  <a:pt x="47260" y="83890"/>
                </a:moveTo>
                <a:lnTo>
                  <a:pt x="47280" y="83910"/>
                </a:lnTo>
                <a:lnTo>
                  <a:pt x="47300" y="83920"/>
                </a:lnTo>
                <a:lnTo>
                  <a:pt x="47310" y="83930"/>
                </a:lnTo>
                <a:lnTo>
                  <a:pt x="47290" y="83960"/>
                </a:lnTo>
                <a:lnTo>
                  <a:pt x="47230" y="83930"/>
                </a:lnTo>
                <a:lnTo>
                  <a:pt x="47230" y="83910"/>
                </a:lnTo>
                <a:lnTo>
                  <a:pt x="47260" y="83890"/>
                </a:lnTo>
                <a:close/>
                <a:moveTo>
                  <a:pt x="46970" y="82750"/>
                </a:moveTo>
                <a:lnTo>
                  <a:pt x="47000" y="82860"/>
                </a:lnTo>
                <a:lnTo>
                  <a:pt x="46960" y="82830"/>
                </a:lnTo>
                <a:lnTo>
                  <a:pt x="46950" y="82800"/>
                </a:lnTo>
                <a:lnTo>
                  <a:pt x="46960" y="82770"/>
                </a:lnTo>
                <a:lnTo>
                  <a:pt x="46970" y="82750"/>
                </a:lnTo>
                <a:close/>
                <a:moveTo>
                  <a:pt x="46760" y="81670"/>
                </a:moveTo>
                <a:lnTo>
                  <a:pt x="46760" y="81770"/>
                </a:lnTo>
                <a:lnTo>
                  <a:pt x="46720" y="81730"/>
                </a:lnTo>
                <a:lnTo>
                  <a:pt x="46720" y="81700"/>
                </a:lnTo>
                <a:lnTo>
                  <a:pt x="46760" y="81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Gaafu Alif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30" y="82930"/>
                </a:moveTo>
                <a:lnTo>
                  <a:pt x="53420" y="82930"/>
                </a:lnTo>
                <a:lnTo>
                  <a:pt x="53370" y="83010"/>
                </a:lnTo>
                <a:lnTo>
                  <a:pt x="53370" y="83020"/>
                </a:lnTo>
                <a:lnTo>
                  <a:pt x="53340" y="82960"/>
                </a:lnTo>
                <a:lnTo>
                  <a:pt x="53340" y="82950"/>
                </a:lnTo>
                <a:lnTo>
                  <a:pt x="53350" y="82930"/>
                </a:lnTo>
                <a:lnTo>
                  <a:pt x="53380" y="82940"/>
                </a:lnTo>
                <a:lnTo>
                  <a:pt x="53430" y="82930"/>
                </a:lnTo>
                <a:close/>
                <a:moveTo>
                  <a:pt x="53180" y="81530"/>
                </a:moveTo>
                <a:lnTo>
                  <a:pt x="53180" y="81540"/>
                </a:lnTo>
                <a:lnTo>
                  <a:pt x="53210" y="81640"/>
                </a:lnTo>
                <a:lnTo>
                  <a:pt x="53160" y="81620"/>
                </a:lnTo>
                <a:lnTo>
                  <a:pt x="53150" y="81600"/>
                </a:lnTo>
                <a:lnTo>
                  <a:pt x="53160" y="81570"/>
                </a:lnTo>
                <a:lnTo>
                  <a:pt x="53180" y="81530"/>
                </a:lnTo>
                <a:close/>
                <a:moveTo>
                  <a:pt x="51960" y="79980"/>
                </a:moveTo>
                <a:lnTo>
                  <a:pt x="51960" y="80010"/>
                </a:lnTo>
                <a:lnTo>
                  <a:pt x="51960" y="80040"/>
                </a:lnTo>
                <a:lnTo>
                  <a:pt x="51950" y="80050"/>
                </a:lnTo>
                <a:lnTo>
                  <a:pt x="51930" y="80050"/>
                </a:lnTo>
                <a:lnTo>
                  <a:pt x="51910" y="80010"/>
                </a:lnTo>
                <a:lnTo>
                  <a:pt x="51920" y="79990"/>
                </a:lnTo>
                <a:lnTo>
                  <a:pt x="51950" y="79990"/>
                </a:lnTo>
                <a:lnTo>
                  <a:pt x="51960" y="79980"/>
                </a:lnTo>
                <a:close/>
                <a:moveTo>
                  <a:pt x="51790" y="78570"/>
                </a:moveTo>
                <a:lnTo>
                  <a:pt x="51780" y="78600"/>
                </a:lnTo>
                <a:lnTo>
                  <a:pt x="51780" y="78620"/>
                </a:lnTo>
                <a:lnTo>
                  <a:pt x="51780" y="78640"/>
                </a:lnTo>
                <a:lnTo>
                  <a:pt x="51770" y="78640"/>
                </a:lnTo>
                <a:lnTo>
                  <a:pt x="51760" y="78640"/>
                </a:lnTo>
                <a:lnTo>
                  <a:pt x="51740" y="78600"/>
                </a:lnTo>
                <a:lnTo>
                  <a:pt x="51750" y="78580"/>
                </a:lnTo>
                <a:lnTo>
                  <a:pt x="51760" y="78580"/>
                </a:lnTo>
                <a:lnTo>
                  <a:pt x="51770" y="78580"/>
                </a:lnTo>
                <a:lnTo>
                  <a:pt x="51780" y="78580"/>
                </a:lnTo>
                <a:lnTo>
                  <a:pt x="51790" y="78570"/>
                </a:lnTo>
                <a:close/>
                <a:moveTo>
                  <a:pt x="51570" y="77580"/>
                </a:moveTo>
                <a:lnTo>
                  <a:pt x="51560" y="77610"/>
                </a:lnTo>
                <a:lnTo>
                  <a:pt x="51560" y="77630"/>
                </a:lnTo>
                <a:lnTo>
                  <a:pt x="51560" y="77640"/>
                </a:lnTo>
                <a:lnTo>
                  <a:pt x="51560" y="77650"/>
                </a:lnTo>
                <a:lnTo>
                  <a:pt x="51550" y="77660"/>
                </a:lnTo>
                <a:lnTo>
                  <a:pt x="51540" y="77660"/>
                </a:lnTo>
                <a:lnTo>
                  <a:pt x="51520" y="77620"/>
                </a:lnTo>
                <a:lnTo>
                  <a:pt x="51530" y="77600"/>
                </a:lnTo>
                <a:lnTo>
                  <a:pt x="51550" y="77590"/>
                </a:lnTo>
                <a:lnTo>
                  <a:pt x="51570" y="77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lifu Dhaal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490" y="46580"/>
                </a:moveTo>
                <a:lnTo>
                  <a:pt x="45510" y="46600"/>
                </a:lnTo>
                <a:lnTo>
                  <a:pt x="45530" y="46620"/>
                </a:lnTo>
                <a:lnTo>
                  <a:pt x="45530" y="46640"/>
                </a:lnTo>
                <a:lnTo>
                  <a:pt x="45490" y="46660"/>
                </a:lnTo>
                <a:lnTo>
                  <a:pt x="45450" y="46640"/>
                </a:lnTo>
                <a:lnTo>
                  <a:pt x="45460" y="46620"/>
                </a:lnTo>
                <a:lnTo>
                  <a:pt x="45480" y="46600"/>
                </a:lnTo>
                <a:lnTo>
                  <a:pt x="45490" y="46580"/>
                </a:lnTo>
                <a:close/>
                <a:moveTo>
                  <a:pt x="45050" y="46500"/>
                </a:moveTo>
                <a:lnTo>
                  <a:pt x="45060" y="46520"/>
                </a:lnTo>
                <a:lnTo>
                  <a:pt x="45070" y="46530"/>
                </a:lnTo>
                <a:lnTo>
                  <a:pt x="45100" y="46550"/>
                </a:lnTo>
                <a:lnTo>
                  <a:pt x="45110" y="46560"/>
                </a:lnTo>
                <a:lnTo>
                  <a:pt x="45080" y="46570"/>
                </a:lnTo>
                <a:lnTo>
                  <a:pt x="45020" y="46570"/>
                </a:lnTo>
                <a:lnTo>
                  <a:pt x="45020" y="46560"/>
                </a:lnTo>
                <a:lnTo>
                  <a:pt x="45040" y="46530"/>
                </a:lnTo>
                <a:lnTo>
                  <a:pt x="45050" y="46500"/>
                </a:lnTo>
                <a:close/>
                <a:moveTo>
                  <a:pt x="46620" y="46090"/>
                </a:moveTo>
                <a:lnTo>
                  <a:pt x="46430" y="46210"/>
                </a:lnTo>
                <a:lnTo>
                  <a:pt x="46420" y="46210"/>
                </a:lnTo>
                <a:lnTo>
                  <a:pt x="46470" y="46130"/>
                </a:lnTo>
                <a:lnTo>
                  <a:pt x="46520" y="46090"/>
                </a:lnTo>
                <a:lnTo>
                  <a:pt x="46570" y="46090"/>
                </a:lnTo>
                <a:lnTo>
                  <a:pt x="46620" y="46090"/>
                </a:lnTo>
                <a:close/>
                <a:moveTo>
                  <a:pt x="46780" y="45310"/>
                </a:moveTo>
                <a:lnTo>
                  <a:pt x="46790" y="45340"/>
                </a:lnTo>
                <a:lnTo>
                  <a:pt x="46810" y="45350"/>
                </a:lnTo>
                <a:lnTo>
                  <a:pt x="46810" y="45360"/>
                </a:lnTo>
                <a:lnTo>
                  <a:pt x="46820" y="45370"/>
                </a:lnTo>
                <a:lnTo>
                  <a:pt x="46770" y="45400"/>
                </a:lnTo>
                <a:lnTo>
                  <a:pt x="46740" y="45370"/>
                </a:lnTo>
                <a:lnTo>
                  <a:pt x="46740" y="45360"/>
                </a:lnTo>
                <a:lnTo>
                  <a:pt x="46760" y="45340"/>
                </a:lnTo>
                <a:lnTo>
                  <a:pt x="46780" y="45310"/>
                </a:lnTo>
                <a:close/>
                <a:moveTo>
                  <a:pt x="43880" y="44050"/>
                </a:moveTo>
                <a:lnTo>
                  <a:pt x="43880" y="44060"/>
                </a:lnTo>
                <a:lnTo>
                  <a:pt x="43890" y="44100"/>
                </a:lnTo>
                <a:lnTo>
                  <a:pt x="43920" y="44120"/>
                </a:lnTo>
                <a:lnTo>
                  <a:pt x="43930" y="44150"/>
                </a:lnTo>
                <a:lnTo>
                  <a:pt x="43900" y="44190"/>
                </a:lnTo>
                <a:lnTo>
                  <a:pt x="43870" y="44180"/>
                </a:lnTo>
                <a:lnTo>
                  <a:pt x="43840" y="44160"/>
                </a:lnTo>
                <a:lnTo>
                  <a:pt x="43840" y="44120"/>
                </a:lnTo>
                <a:lnTo>
                  <a:pt x="43860" y="44090"/>
                </a:lnTo>
                <a:lnTo>
                  <a:pt x="43880" y="44050"/>
                </a:lnTo>
                <a:close/>
                <a:moveTo>
                  <a:pt x="46900" y="43970"/>
                </a:moveTo>
                <a:lnTo>
                  <a:pt x="46910" y="44000"/>
                </a:lnTo>
                <a:lnTo>
                  <a:pt x="46940" y="44020"/>
                </a:lnTo>
                <a:lnTo>
                  <a:pt x="46940" y="44030"/>
                </a:lnTo>
                <a:lnTo>
                  <a:pt x="46890" y="44050"/>
                </a:lnTo>
                <a:lnTo>
                  <a:pt x="46860" y="44030"/>
                </a:lnTo>
                <a:lnTo>
                  <a:pt x="46860" y="44020"/>
                </a:lnTo>
                <a:lnTo>
                  <a:pt x="46880" y="44000"/>
                </a:lnTo>
                <a:lnTo>
                  <a:pt x="46900" y="43970"/>
                </a:lnTo>
                <a:close/>
                <a:moveTo>
                  <a:pt x="46820" y="43530"/>
                </a:moveTo>
                <a:lnTo>
                  <a:pt x="46840" y="43550"/>
                </a:lnTo>
                <a:lnTo>
                  <a:pt x="46850" y="43570"/>
                </a:lnTo>
                <a:lnTo>
                  <a:pt x="46860" y="43570"/>
                </a:lnTo>
                <a:lnTo>
                  <a:pt x="46860" y="43590"/>
                </a:lnTo>
                <a:lnTo>
                  <a:pt x="46820" y="43610"/>
                </a:lnTo>
                <a:lnTo>
                  <a:pt x="46810" y="43610"/>
                </a:lnTo>
                <a:lnTo>
                  <a:pt x="46780" y="43590"/>
                </a:lnTo>
                <a:lnTo>
                  <a:pt x="46790" y="43570"/>
                </a:lnTo>
                <a:lnTo>
                  <a:pt x="46810" y="43550"/>
                </a:lnTo>
                <a:lnTo>
                  <a:pt x="46820" y="43530"/>
                </a:lnTo>
                <a:close/>
                <a:moveTo>
                  <a:pt x="46810" y="42770"/>
                </a:moveTo>
                <a:lnTo>
                  <a:pt x="46820" y="42800"/>
                </a:lnTo>
                <a:lnTo>
                  <a:pt x="46830" y="42810"/>
                </a:lnTo>
                <a:lnTo>
                  <a:pt x="46840" y="42820"/>
                </a:lnTo>
                <a:lnTo>
                  <a:pt x="46850" y="42830"/>
                </a:lnTo>
                <a:lnTo>
                  <a:pt x="46800" y="42850"/>
                </a:lnTo>
                <a:lnTo>
                  <a:pt x="46770" y="42830"/>
                </a:lnTo>
                <a:lnTo>
                  <a:pt x="46770" y="42820"/>
                </a:lnTo>
                <a:lnTo>
                  <a:pt x="46790" y="42800"/>
                </a:lnTo>
                <a:lnTo>
                  <a:pt x="46810" y="42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Kaaf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010" y="41540"/>
                </a:moveTo>
                <a:lnTo>
                  <a:pt x="53000" y="41550"/>
                </a:lnTo>
                <a:lnTo>
                  <a:pt x="52920" y="41630"/>
                </a:lnTo>
                <a:lnTo>
                  <a:pt x="52890" y="41640"/>
                </a:lnTo>
                <a:lnTo>
                  <a:pt x="52910" y="41610"/>
                </a:lnTo>
                <a:lnTo>
                  <a:pt x="52940" y="41580"/>
                </a:lnTo>
                <a:lnTo>
                  <a:pt x="53010" y="41540"/>
                </a:lnTo>
                <a:close/>
                <a:moveTo>
                  <a:pt x="53360" y="39660"/>
                </a:moveTo>
                <a:lnTo>
                  <a:pt x="53370" y="39780"/>
                </a:lnTo>
                <a:lnTo>
                  <a:pt x="53320" y="39740"/>
                </a:lnTo>
                <a:lnTo>
                  <a:pt x="53300" y="39720"/>
                </a:lnTo>
                <a:lnTo>
                  <a:pt x="53300" y="39690"/>
                </a:lnTo>
                <a:lnTo>
                  <a:pt x="53330" y="39680"/>
                </a:lnTo>
                <a:lnTo>
                  <a:pt x="53360" y="39660"/>
                </a:lnTo>
                <a:close/>
                <a:moveTo>
                  <a:pt x="55630" y="35800"/>
                </a:moveTo>
                <a:lnTo>
                  <a:pt x="55610" y="35830"/>
                </a:lnTo>
                <a:lnTo>
                  <a:pt x="55570" y="35840"/>
                </a:lnTo>
                <a:lnTo>
                  <a:pt x="55630" y="35800"/>
                </a:lnTo>
                <a:close/>
                <a:moveTo>
                  <a:pt x="55630" y="35590"/>
                </a:moveTo>
                <a:lnTo>
                  <a:pt x="55590" y="35630"/>
                </a:lnTo>
                <a:lnTo>
                  <a:pt x="55600" y="35600"/>
                </a:lnTo>
                <a:lnTo>
                  <a:pt x="55630" y="35590"/>
                </a:lnTo>
                <a:close/>
                <a:moveTo>
                  <a:pt x="51830" y="35340"/>
                </a:moveTo>
                <a:lnTo>
                  <a:pt x="51840" y="35440"/>
                </a:lnTo>
                <a:lnTo>
                  <a:pt x="51800" y="35420"/>
                </a:lnTo>
                <a:lnTo>
                  <a:pt x="51800" y="35400"/>
                </a:lnTo>
                <a:lnTo>
                  <a:pt x="51820" y="35370"/>
                </a:lnTo>
                <a:lnTo>
                  <a:pt x="51830" y="35340"/>
                </a:lnTo>
                <a:close/>
                <a:moveTo>
                  <a:pt x="52160" y="33460"/>
                </a:moveTo>
                <a:lnTo>
                  <a:pt x="52160" y="33490"/>
                </a:lnTo>
                <a:lnTo>
                  <a:pt x="52170" y="33520"/>
                </a:lnTo>
                <a:lnTo>
                  <a:pt x="52170" y="33540"/>
                </a:lnTo>
                <a:lnTo>
                  <a:pt x="52140" y="33550"/>
                </a:lnTo>
                <a:lnTo>
                  <a:pt x="52120" y="33520"/>
                </a:lnTo>
                <a:lnTo>
                  <a:pt x="52130" y="33500"/>
                </a:lnTo>
                <a:lnTo>
                  <a:pt x="52150" y="33490"/>
                </a:lnTo>
                <a:lnTo>
                  <a:pt x="52160" y="33460"/>
                </a:lnTo>
                <a:close/>
                <a:moveTo>
                  <a:pt x="53160" y="32430"/>
                </a:moveTo>
                <a:lnTo>
                  <a:pt x="53160" y="32460"/>
                </a:lnTo>
                <a:lnTo>
                  <a:pt x="53160" y="32490"/>
                </a:lnTo>
                <a:lnTo>
                  <a:pt x="53160" y="32510"/>
                </a:lnTo>
                <a:lnTo>
                  <a:pt x="53130" y="32520"/>
                </a:lnTo>
                <a:lnTo>
                  <a:pt x="53130" y="32510"/>
                </a:lnTo>
                <a:lnTo>
                  <a:pt x="53110" y="32490"/>
                </a:lnTo>
                <a:lnTo>
                  <a:pt x="53120" y="32470"/>
                </a:lnTo>
                <a:lnTo>
                  <a:pt x="53140" y="32460"/>
                </a:lnTo>
                <a:lnTo>
                  <a:pt x="53160" y="32430"/>
                </a:lnTo>
                <a:close/>
                <a:moveTo>
                  <a:pt x="52660" y="29530"/>
                </a:moveTo>
                <a:lnTo>
                  <a:pt x="52530" y="29550"/>
                </a:lnTo>
                <a:lnTo>
                  <a:pt x="52560" y="29500"/>
                </a:lnTo>
                <a:lnTo>
                  <a:pt x="52580" y="29490"/>
                </a:lnTo>
                <a:lnTo>
                  <a:pt x="52620" y="29510"/>
                </a:lnTo>
                <a:lnTo>
                  <a:pt x="52660" y="29530"/>
                </a:lnTo>
                <a:close/>
                <a:moveTo>
                  <a:pt x="52540" y="42660"/>
                </a:moveTo>
                <a:lnTo>
                  <a:pt x="52520" y="42680"/>
                </a:lnTo>
                <a:lnTo>
                  <a:pt x="52490" y="42700"/>
                </a:lnTo>
                <a:lnTo>
                  <a:pt x="52480" y="42720"/>
                </a:lnTo>
                <a:lnTo>
                  <a:pt x="52470" y="42690"/>
                </a:lnTo>
                <a:lnTo>
                  <a:pt x="52480" y="42660"/>
                </a:lnTo>
                <a:lnTo>
                  <a:pt x="52500" y="42650"/>
                </a:lnTo>
                <a:lnTo>
                  <a:pt x="52520" y="42660"/>
                </a:lnTo>
                <a:lnTo>
                  <a:pt x="52540" y="42660"/>
                </a:lnTo>
                <a:close/>
                <a:moveTo>
                  <a:pt x="52610" y="41800"/>
                </a:moveTo>
                <a:lnTo>
                  <a:pt x="52610" y="41820"/>
                </a:lnTo>
                <a:lnTo>
                  <a:pt x="52550" y="41840"/>
                </a:lnTo>
                <a:lnTo>
                  <a:pt x="52610" y="41800"/>
                </a:lnTo>
                <a:close/>
                <a:moveTo>
                  <a:pt x="51470" y="41510"/>
                </a:moveTo>
                <a:lnTo>
                  <a:pt x="51460" y="41520"/>
                </a:lnTo>
                <a:lnTo>
                  <a:pt x="51420" y="41550"/>
                </a:lnTo>
                <a:lnTo>
                  <a:pt x="51420" y="41530"/>
                </a:lnTo>
                <a:lnTo>
                  <a:pt x="51470" y="41510"/>
                </a:lnTo>
                <a:close/>
                <a:moveTo>
                  <a:pt x="52370" y="39490"/>
                </a:moveTo>
                <a:lnTo>
                  <a:pt x="52350" y="39510"/>
                </a:lnTo>
                <a:lnTo>
                  <a:pt x="52330" y="39520"/>
                </a:lnTo>
                <a:lnTo>
                  <a:pt x="52370" y="39490"/>
                </a:lnTo>
                <a:close/>
                <a:moveTo>
                  <a:pt x="54380" y="36880"/>
                </a:moveTo>
                <a:lnTo>
                  <a:pt x="54340" y="36900"/>
                </a:lnTo>
                <a:lnTo>
                  <a:pt x="54310" y="36900"/>
                </a:lnTo>
                <a:lnTo>
                  <a:pt x="54380" y="36880"/>
                </a:lnTo>
                <a:close/>
                <a:moveTo>
                  <a:pt x="54570" y="36630"/>
                </a:moveTo>
                <a:lnTo>
                  <a:pt x="54570" y="36640"/>
                </a:lnTo>
                <a:lnTo>
                  <a:pt x="54560" y="36670"/>
                </a:lnTo>
                <a:lnTo>
                  <a:pt x="54570" y="36690"/>
                </a:lnTo>
                <a:lnTo>
                  <a:pt x="54570" y="36710"/>
                </a:lnTo>
                <a:lnTo>
                  <a:pt x="54540" y="36720"/>
                </a:lnTo>
                <a:lnTo>
                  <a:pt x="54520" y="36690"/>
                </a:lnTo>
                <a:lnTo>
                  <a:pt x="54530" y="36680"/>
                </a:lnTo>
                <a:lnTo>
                  <a:pt x="54550" y="36660"/>
                </a:lnTo>
                <a:lnTo>
                  <a:pt x="54570" y="36630"/>
                </a:lnTo>
                <a:close/>
                <a:moveTo>
                  <a:pt x="54870" y="36550"/>
                </a:moveTo>
                <a:lnTo>
                  <a:pt x="54860" y="36580"/>
                </a:lnTo>
                <a:lnTo>
                  <a:pt x="54870" y="36600"/>
                </a:lnTo>
                <a:lnTo>
                  <a:pt x="54870" y="36610"/>
                </a:lnTo>
                <a:lnTo>
                  <a:pt x="54860" y="36620"/>
                </a:lnTo>
                <a:lnTo>
                  <a:pt x="54850" y="36620"/>
                </a:lnTo>
                <a:lnTo>
                  <a:pt x="54830" y="36620"/>
                </a:lnTo>
                <a:lnTo>
                  <a:pt x="54820" y="36620"/>
                </a:lnTo>
                <a:lnTo>
                  <a:pt x="54800" y="36570"/>
                </a:lnTo>
                <a:lnTo>
                  <a:pt x="54820" y="36560"/>
                </a:lnTo>
                <a:lnTo>
                  <a:pt x="54840" y="36560"/>
                </a:lnTo>
                <a:lnTo>
                  <a:pt x="54870" y="36550"/>
                </a:lnTo>
                <a:close/>
                <a:moveTo>
                  <a:pt x="55220" y="36280"/>
                </a:moveTo>
                <a:lnTo>
                  <a:pt x="55220" y="36310"/>
                </a:lnTo>
                <a:lnTo>
                  <a:pt x="55230" y="36340"/>
                </a:lnTo>
                <a:lnTo>
                  <a:pt x="55230" y="36360"/>
                </a:lnTo>
                <a:lnTo>
                  <a:pt x="55200" y="36370"/>
                </a:lnTo>
                <a:lnTo>
                  <a:pt x="55180" y="36340"/>
                </a:lnTo>
                <a:lnTo>
                  <a:pt x="55190" y="36320"/>
                </a:lnTo>
                <a:lnTo>
                  <a:pt x="55210" y="36310"/>
                </a:lnTo>
                <a:lnTo>
                  <a:pt x="55220" y="36280"/>
                </a:lnTo>
                <a:close/>
                <a:moveTo>
                  <a:pt x="53890" y="33630"/>
                </a:moveTo>
                <a:lnTo>
                  <a:pt x="53890" y="33660"/>
                </a:lnTo>
                <a:lnTo>
                  <a:pt x="53900" y="33690"/>
                </a:lnTo>
                <a:lnTo>
                  <a:pt x="53900" y="33710"/>
                </a:lnTo>
                <a:lnTo>
                  <a:pt x="53870" y="33720"/>
                </a:lnTo>
                <a:lnTo>
                  <a:pt x="53860" y="33710"/>
                </a:lnTo>
                <a:lnTo>
                  <a:pt x="53850" y="33690"/>
                </a:lnTo>
                <a:lnTo>
                  <a:pt x="53860" y="33670"/>
                </a:lnTo>
                <a:lnTo>
                  <a:pt x="53870" y="33660"/>
                </a:lnTo>
                <a:lnTo>
                  <a:pt x="53890" y="33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Alifu Alif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000" y="40830"/>
                </a:moveTo>
                <a:lnTo>
                  <a:pt x="44000" y="40860"/>
                </a:lnTo>
                <a:lnTo>
                  <a:pt x="44020" y="40870"/>
                </a:lnTo>
                <a:lnTo>
                  <a:pt x="44030" y="40880"/>
                </a:lnTo>
                <a:lnTo>
                  <a:pt x="44030" y="40890"/>
                </a:lnTo>
                <a:lnTo>
                  <a:pt x="44040" y="40890"/>
                </a:lnTo>
                <a:lnTo>
                  <a:pt x="44020" y="40910"/>
                </a:lnTo>
                <a:lnTo>
                  <a:pt x="43960" y="40890"/>
                </a:lnTo>
                <a:lnTo>
                  <a:pt x="43950" y="40890"/>
                </a:lnTo>
                <a:lnTo>
                  <a:pt x="43950" y="40880"/>
                </a:lnTo>
                <a:lnTo>
                  <a:pt x="43980" y="40860"/>
                </a:lnTo>
                <a:lnTo>
                  <a:pt x="44000" y="40830"/>
                </a:lnTo>
                <a:close/>
                <a:moveTo>
                  <a:pt x="47110" y="37770"/>
                </a:moveTo>
                <a:lnTo>
                  <a:pt x="47130" y="37790"/>
                </a:lnTo>
                <a:lnTo>
                  <a:pt x="47150" y="37800"/>
                </a:lnTo>
                <a:lnTo>
                  <a:pt x="47170" y="37810"/>
                </a:lnTo>
                <a:lnTo>
                  <a:pt x="47170" y="37830"/>
                </a:lnTo>
                <a:lnTo>
                  <a:pt x="47130" y="37830"/>
                </a:lnTo>
                <a:lnTo>
                  <a:pt x="47120" y="37820"/>
                </a:lnTo>
                <a:lnTo>
                  <a:pt x="47120" y="37800"/>
                </a:lnTo>
                <a:lnTo>
                  <a:pt x="47110" y="37770"/>
                </a:lnTo>
                <a:close/>
                <a:moveTo>
                  <a:pt x="46810" y="37760"/>
                </a:moveTo>
                <a:lnTo>
                  <a:pt x="46970" y="37810"/>
                </a:lnTo>
                <a:lnTo>
                  <a:pt x="46920" y="37820"/>
                </a:lnTo>
                <a:lnTo>
                  <a:pt x="46880" y="37810"/>
                </a:lnTo>
                <a:lnTo>
                  <a:pt x="46810" y="37760"/>
                </a:lnTo>
                <a:close/>
                <a:moveTo>
                  <a:pt x="46950" y="35760"/>
                </a:moveTo>
                <a:lnTo>
                  <a:pt x="46940" y="35950"/>
                </a:lnTo>
                <a:lnTo>
                  <a:pt x="46860" y="35940"/>
                </a:lnTo>
                <a:lnTo>
                  <a:pt x="46840" y="35930"/>
                </a:lnTo>
                <a:lnTo>
                  <a:pt x="46790" y="35840"/>
                </a:lnTo>
                <a:lnTo>
                  <a:pt x="46950" y="35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Ba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210" y="30420"/>
                </a:moveTo>
                <a:lnTo>
                  <a:pt x="47100" y="30590"/>
                </a:lnTo>
                <a:lnTo>
                  <a:pt x="47100" y="30600"/>
                </a:lnTo>
                <a:lnTo>
                  <a:pt x="47100" y="30480"/>
                </a:lnTo>
                <a:lnTo>
                  <a:pt x="47130" y="30430"/>
                </a:lnTo>
                <a:lnTo>
                  <a:pt x="47170" y="30420"/>
                </a:lnTo>
                <a:lnTo>
                  <a:pt x="47210" y="30420"/>
                </a:lnTo>
                <a:close/>
                <a:moveTo>
                  <a:pt x="46490" y="30380"/>
                </a:moveTo>
                <a:lnTo>
                  <a:pt x="46550" y="30380"/>
                </a:lnTo>
                <a:lnTo>
                  <a:pt x="46530" y="30390"/>
                </a:lnTo>
                <a:lnTo>
                  <a:pt x="46490" y="30390"/>
                </a:lnTo>
                <a:lnTo>
                  <a:pt x="46490" y="30380"/>
                </a:lnTo>
                <a:close/>
                <a:moveTo>
                  <a:pt x="46440" y="28800"/>
                </a:moveTo>
                <a:lnTo>
                  <a:pt x="46400" y="28840"/>
                </a:lnTo>
                <a:lnTo>
                  <a:pt x="46410" y="28820"/>
                </a:lnTo>
                <a:lnTo>
                  <a:pt x="46440" y="28800"/>
                </a:lnTo>
                <a:close/>
                <a:moveTo>
                  <a:pt x="46610" y="28770"/>
                </a:moveTo>
                <a:lnTo>
                  <a:pt x="46610" y="28780"/>
                </a:lnTo>
                <a:lnTo>
                  <a:pt x="46600" y="28800"/>
                </a:lnTo>
                <a:lnTo>
                  <a:pt x="46590" y="28810"/>
                </a:lnTo>
                <a:lnTo>
                  <a:pt x="46570" y="28810"/>
                </a:lnTo>
                <a:lnTo>
                  <a:pt x="46610" y="28770"/>
                </a:lnTo>
                <a:close/>
                <a:moveTo>
                  <a:pt x="47970" y="27780"/>
                </a:moveTo>
                <a:lnTo>
                  <a:pt x="47960" y="27810"/>
                </a:lnTo>
                <a:lnTo>
                  <a:pt x="47930" y="27820"/>
                </a:lnTo>
                <a:lnTo>
                  <a:pt x="47970" y="27780"/>
                </a:lnTo>
                <a:close/>
                <a:moveTo>
                  <a:pt x="48020" y="27640"/>
                </a:moveTo>
                <a:lnTo>
                  <a:pt x="48030" y="27680"/>
                </a:lnTo>
                <a:lnTo>
                  <a:pt x="48050" y="27700"/>
                </a:lnTo>
                <a:lnTo>
                  <a:pt x="48050" y="27720"/>
                </a:lnTo>
                <a:lnTo>
                  <a:pt x="48010" y="27720"/>
                </a:lnTo>
                <a:lnTo>
                  <a:pt x="47980" y="27690"/>
                </a:lnTo>
                <a:lnTo>
                  <a:pt x="47990" y="27680"/>
                </a:lnTo>
                <a:lnTo>
                  <a:pt x="48010" y="27670"/>
                </a:lnTo>
                <a:lnTo>
                  <a:pt x="48020" y="27640"/>
                </a:lnTo>
                <a:close/>
                <a:moveTo>
                  <a:pt x="48510" y="27320"/>
                </a:moveTo>
                <a:lnTo>
                  <a:pt x="48510" y="27350"/>
                </a:lnTo>
                <a:lnTo>
                  <a:pt x="48470" y="27350"/>
                </a:lnTo>
                <a:lnTo>
                  <a:pt x="48470" y="27360"/>
                </a:lnTo>
                <a:lnTo>
                  <a:pt x="48510" y="27320"/>
                </a:lnTo>
                <a:close/>
                <a:moveTo>
                  <a:pt x="48660" y="27180"/>
                </a:moveTo>
                <a:lnTo>
                  <a:pt x="48700" y="27190"/>
                </a:lnTo>
                <a:lnTo>
                  <a:pt x="48740" y="27210"/>
                </a:lnTo>
                <a:lnTo>
                  <a:pt x="48730" y="27210"/>
                </a:lnTo>
                <a:lnTo>
                  <a:pt x="48700" y="27200"/>
                </a:lnTo>
                <a:lnTo>
                  <a:pt x="48660" y="27180"/>
                </a:lnTo>
                <a:close/>
                <a:moveTo>
                  <a:pt x="45820" y="26420"/>
                </a:moveTo>
                <a:lnTo>
                  <a:pt x="45810" y="26450"/>
                </a:lnTo>
                <a:lnTo>
                  <a:pt x="45790" y="26460"/>
                </a:lnTo>
                <a:lnTo>
                  <a:pt x="45780" y="26460"/>
                </a:lnTo>
                <a:lnTo>
                  <a:pt x="45820" y="26420"/>
                </a:lnTo>
                <a:close/>
                <a:moveTo>
                  <a:pt x="48990" y="26340"/>
                </a:moveTo>
                <a:lnTo>
                  <a:pt x="48990" y="26370"/>
                </a:lnTo>
                <a:lnTo>
                  <a:pt x="48950" y="26380"/>
                </a:lnTo>
                <a:lnTo>
                  <a:pt x="48990" y="26340"/>
                </a:lnTo>
                <a:close/>
                <a:moveTo>
                  <a:pt x="48760" y="25710"/>
                </a:moveTo>
                <a:lnTo>
                  <a:pt x="48720" y="25750"/>
                </a:lnTo>
                <a:lnTo>
                  <a:pt x="48720" y="25730"/>
                </a:lnTo>
                <a:lnTo>
                  <a:pt x="48760" y="25710"/>
                </a:lnTo>
                <a:close/>
                <a:moveTo>
                  <a:pt x="46910" y="25080"/>
                </a:moveTo>
                <a:lnTo>
                  <a:pt x="46900" y="25110"/>
                </a:lnTo>
                <a:lnTo>
                  <a:pt x="46870" y="25120"/>
                </a:lnTo>
                <a:lnTo>
                  <a:pt x="46910" y="25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Lhaviy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270" y="26320"/>
                </a:moveTo>
                <a:lnTo>
                  <a:pt x="53240" y="26340"/>
                </a:lnTo>
                <a:lnTo>
                  <a:pt x="53200" y="26330"/>
                </a:lnTo>
                <a:lnTo>
                  <a:pt x="53270" y="26320"/>
                </a:lnTo>
                <a:close/>
                <a:moveTo>
                  <a:pt x="54360" y="25900"/>
                </a:moveTo>
                <a:lnTo>
                  <a:pt x="54230" y="25980"/>
                </a:lnTo>
                <a:lnTo>
                  <a:pt x="54170" y="25990"/>
                </a:lnTo>
                <a:lnTo>
                  <a:pt x="54090" y="25970"/>
                </a:lnTo>
                <a:lnTo>
                  <a:pt x="54080" y="25970"/>
                </a:lnTo>
                <a:lnTo>
                  <a:pt x="54150" y="25930"/>
                </a:lnTo>
                <a:lnTo>
                  <a:pt x="54220" y="25910"/>
                </a:lnTo>
                <a:lnTo>
                  <a:pt x="54290" y="25900"/>
                </a:lnTo>
                <a:lnTo>
                  <a:pt x="54360" y="25900"/>
                </a:lnTo>
                <a:close/>
                <a:moveTo>
                  <a:pt x="52920" y="25600"/>
                </a:moveTo>
                <a:lnTo>
                  <a:pt x="52920" y="25610"/>
                </a:lnTo>
                <a:lnTo>
                  <a:pt x="52850" y="25620"/>
                </a:lnTo>
                <a:lnTo>
                  <a:pt x="52890" y="25600"/>
                </a:lnTo>
                <a:lnTo>
                  <a:pt x="52900" y="25600"/>
                </a:lnTo>
                <a:lnTo>
                  <a:pt x="52920" y="25600"/>
                </a:lnTo>
                <a:close/>
                <a:moveTo>
                  <a:pt x="54780" y="25310"/>
                </a:moveTo>
                <a:lnTo>
                  <a:pt x="54770" y="25310"/>
                </a:lnTo>
                <a:lnTo>
                  <a:pt x="54750" y="25330"/>
                </a:lnTo>
                <a:lnTo>
                  <a:pt x="54700" y="25320"/>
                </a:lnTo>
                <a:lnTo>
                  <a:pt x="54780" y="25310"/>
                </a:lnTo>
                <a:close/>
                <a:moveTo>
                  <a:pt x="54980" y="25190"/>
                </a:moveTo>
                <a:lnTo>
                  <a:pt x="54970" y="25190"/>
                </a:lnTo>
                <a:lnTo>
                  <a:pt x="54900" y="25200"/>
                </a:lnTo>
                <a:lnTo>
                  <a:pt x="54940" y="25180"/>
                </a:lnTo>
                <a:lnTo>
                  <a:pt x="54980" y="25190"/>
                </a:lnTo>
                <a:close/>
                <a:moveTo>
                  <a:pt x="52080" y="24970"/>
                </a:moveTo>
                <a:lnTo>
                  <a:pt x="52090" y="25000"/>
                </a:lnTo>
                <a:lnTo>
                  <a:pt x="52110" y="25020"/>
                </a:lnTo>
                <a:lnTo>
                  <a:pt x="52120" y="25040"/>
                </a:lnTo>
                <a:lnTo>
                  <a:pt x="52100" y="25050"/>
                </a:lnTo>
                <a:lnTo>
                  <a:pt x="52060" y="25030"/>
                </a:lnTo>
                <a:lnTo>
                  <a:pt x="52060" y="25010"/>
                </a:lnTo>
                <a:lnTo>
                  <a:pt x="52070" y="24990"/>
                </a:lnTo>
                <a:lnTo>
                  <a:pt x="52080" y="24970"/>
                </a:lnTo>
                <a:close/>
                <a:moveTo>
                  <a:pt x="51210" y="24900"/>
                </a:moveTo>
                <a:lnTo>
                  <a:pt x="51230" y="24920"/>
                </a:lnTo>
                <a:lnTo>
                  <a:pt x="51270" y="24910"/>
                </a:lnTo>
                <a:lnTo>
                  <a:pt x="51290" y="24910"/>
                </a:lnTo>
                <a:lnTo>
                  <a:pt x="51280" y="24940"/>
                </a:lnTo>
                <a:lnTo>
                  <a:pt x="51170" y="24960"/>
                </a:lnTo>
                <a:lnTo>
                  <a:pt x="51150" y="24930"/>
                </a:lnTo>
                <a:lnTo>
                  <a:pt x="51170" y="24920"/>
                </a:lnTo>
                <a:lnTo>
                  <a:pt x="51200" y="24910"/>
                </a:lnTo>
                <a:lnTo>
                  <a:pt x="51210" y="24900"/>
                </a:lnTo>
                <a:close/>
                <a:moveTo>
                  <a:pt x="51530" y="24200"/>
                </a:moveTo>
                <a:lnTo>
                  <a:pt x="51460" y="24210"/>
                </a:lnTo>
                <a:lnTo>
                  <a:pt x="51490" y="24190"/>
                </a:lnTo>
                <a:lnTo>
                  <a:pt x="51530" y="24200"/>
                </a:lnTo>
                <a:close/>
                <a:moveTo>
                  <a:pt x="53700" y="23930"/>
                </a:moveTo>
                <a:lnTo>
                  <a:pt x="53680" y="23940"/>
                </a:lnTo>
                <a:lnTo>
                  <a:pt x="53630" y="23940"/>
                </a:lnTo>
                <a:lnTo>
                  <a:pt x="53700" y="23930"/>
                </a:lnTo>
                <a:close/>
                <a:moveTo>
                  <a:pt x="51670" y="23790"/>
                </a:moveTo>
                <a:lnTo>
                  <a:pt x="51680" y="23830"/>
                </a:lnTo>
                <a:lnTo>
                  <a:pt x="51650" y="23850"/>
                </a:lnTo>
                <a:lnTo>
                  <a:pt x="51670" y="23790"/>
                </a:lnTo>
                <a:close/>
                <a:moveTo>
                  <a:pt x="52830" y="22850"/>
                </a:moveTo>
                <a:lnTo>
                  <a:pt x="52800" y="22870"/>
                </a:lnTo>
                <a:lnTo>
                  <a:pt x="52760" y="22860"/>
                </a:lnTo>
                <a:lnTo>
                  <a:pt x="52830" y="22850"/>
                </a:lnTo>
                <a:close/>
                <a:moveTo>
                  <a:pt x="54780" y="24310"/>
                </a:moveTo>
                <a:lnTo>
                  <a:pt x="54830" y="24400"/>
                </a:lnTo>
                <a:lnTo>
                  <a:pt x="54860" y="24490"/>
                </a:lnTo>
                <a:lnTo>
                  <a:pt x="54850" y="24590"/>
                </a:lnTo>
                <a:lnTo>
                  <a:pt x="54810" y="24690"/>
                </a:lnTo>
                <a:lnTo>
                  <a:pt x="54760" y="24370"/>
                </a:lnTo>
                <a:lnTo>
                  <a:pt x="54780" y="24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Ra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790" y="23740"/>
                </a:moveTo>
                <a:lnTo>
                  <a:pt x="46770" y="23760"/>
                </a:lnTo>
                <a:lnTo>
                  <a:pt x="46770" y="23780"/>
                </a:lnTo>
                <a:lnTo>
                  <a:pt x="46760" y="23800"/>
                </a:lnTo>
                <a:lnTo>
                  <a:pt x="46730" y="23810"/>
                </a:lnTo>
                <a:lnTo>
                  <a:pt x="46720" y="23760"/>
                </a:lnTo>
                <a:lnTo>
                  <a:pt x="46730" y="23750"/>
                </a:lnTo>
                <a:lnTo>
                  <a:pt x="46760" y="23750"/>
                </a:lnTo>
                <a:lnTo>
                  <a:pt x="46790" y="23740"/>
                </a:lnTo>
                <a:close/>
                <a:moveTo>
                  <a:pt x="47640" y="23440"/>
                </a:moveTo>
                <a:lnTo>
                  <a:pt x="47620" y="23460"/>
                </a:lnTo>
                <a:lnTo>
                  <a:pt x="47610" y="23490"/>
                </a:lnTo>
                <a:lnTo>
                  <a:pt x="47600" y="23510"/>
                </a:lnTo>
                <a:lnTo>
                  <a:pt x="47580" y="23510"/>
                </a:lnTo>
                <a:lnTo>
                  <a:pt x="47570" y="23470"/>
                </a:lnTo>
                <a:lnTo>
                  <a:pt x="47580" y="23450"/>
                </a:lnTo>
                <a:lnTo>
                  <a:pt x="47610" y="23450"/>
                </a:lnTo>
                <a:lnTo>
                  <a:pt x="47640" y="23440"/>
                </a:lnTo>
                <a:close/>
                <a:moveTo>
                  <a:pt x="47520" y="20860"/>
                </a:moveTo>
                <a:lnTo>
                  <a:pt x="47500" y="20890"/>
                </a:lnTo>
                <a:lnTo>
                  <a:pt x="47490" y="20920"/>
                </a:lnTo>
                <a:lnTo>
                  <a:pt x="47480" y="20940"/>
                </a:lnTo>
                <a:lnTo>
                  <a:pt x="47450" y="20940"/>
                </a:lnTo>
                <a:lnTo>
                  <a:pt x="47440" y="20880"/>
                </a:lnTo>
                <a:lnTo>
                  <a:pt x="47450" y="20870"/>
                </a:lnTo>
                <a:lnTo>
                  <a:pt x="47460" y="20870"/>
                </a:lnTo>
                <a:lnTo>
                  <a:pt x="47480" y="20870"/>
                </a:lnTo>
                <a:lnTo>
                  <a:pt x="47520" y="20860"/>
                </a:lnTo>
                <a:close/>
                <a:moveTo>
                  <a:pt x="47520" y="23790"/>
                </a:moveTo>
                <a:lnTo>
                  <a:pt x="47500" y="23810"/>
                </a:lnTo>
                <a:lnTo>
                  <a:pt x="47480" y="23850"/>
                </a:lnTo>
                <a:lnTo>
                  <a:pt x="47460" y="23870"/>
                </a:lnTo>
                <a:lnTo>
                  <a:pt x="47440" y="23810"/>
                </a:lnTo>
                <a:lnTo>
                  <a:pt x="47450" y="23800"/>
                </a:lnTo>
                <a:lnTo>
                  <a:pt x="47480" y="23800"/>
                </a:lnTo>
                <a:lnTo>
                  <a:pt x="47520" y="23790"/>
                </a:lnTo>
                <a:close/>
                <a:moveTo>
                  <a:pt x="46100" y="23430"/>
                </a:moveTo>
                <a:lnTo>
                  <a:pt x="46090" y="23450"/>
                </a:lnTo>
                <a:lnTo>
                  <a:pt x="46080" y="23470"/>
                </a:lnTo>
                <a:lnTo>
                  <a:pt x="46070" y="23490"/>
                </a:lnTo>
                <a:lnTo>
                  <a:pt x="46050" y="23500"/>
                </a:lnTo>
                <a:lnTo>
                  <a:pt x="46030" y="23450"/>
                </a:lnTo>
                <a:lnTo>
                  <a:pt x="46040" y="23440"/>
                </a:lnTo>
                <a:lnTo>
                  <a:pt x="46070" y="23440"/>
                </a:lnTo>
                <a:lnTo>
                  <a:pt x="46100" y="23430"/>
                </a:lnTo>
                <a:close/>
                <a:moveTo>
                  <a:pt x="47670" y="21980"/>
                </a:moveTo>
                <a:lnTo>
                  <a:pt x="47650" y="22010"/>
                </a:lnTo>
                <a:lnTo>
                  <a:pt x="47650" y="22030"/>
                </a:lnTo>
                <a:lnTo>
                  <a:pt x="47640" y="22050"/>
                </a:lnTo>
                <a:lnTo>
                  <a:pt x="47620" y="22050"/>
                </a:lnTo>
                <a:lnTo>
                  <a:pt x="47600" y="22010"/>
                </a:lnTo>
                <a:lnTo>
                  <a:pt x="47610" y="21990"/>
                </a:lnTo>
                <a:lnTo>
                  <a:pt x="47640" y="21990"/>
                </a:lnTo>
                <a:lnTo>
                  <a:pt x="47670" y="21980"/>
                </a:lnTo>
                <a:close/>
                <a:moveTo>
                  <a:pt x="47620" y="21290"/>
                </a:moveTo>
                <a:lnTo>
                  <a:pt x="47610" y="21310"/>
                </a:lnTo>
                <a:lnTo>
                  <a:pt x="47600" y="21340"/>
                </a:lnTo>
                <a:lnTo>
                  <a:pt x="47590" y="21350"/>
                </a:lnTo>
                <a:lnTo>
                  <a:pt x="47570" y="21360"/>
                </a:lnTo>
                <a:lnTo>
                  <a:pt x="47550" y="21310"/>
                </a:lnTo>
                <a:lnTo>
                  <a:pt x="47570" y="21300"/>
                </a:lnTo>
                <a:lnTo>
                  <a:pt x="47590" y="21300"/>
                </a:lnTo>
                <a:lnTo>
                  <a:pt x="47620" y="21290"/>
                </a:lnTo>
                <a:close/>
                <a:moveTo>
                  <a:pt x="47300" y="20190"/>
                </a:moveTo>
                <a:lnTo>
                  <a:pt x="47290" y="20250"/>
                </a:lnTo>
                <a:lnTo>
                  <a:pt x="47250" y="20290"/>
                </a:lnTo>
                <a:lnTo>
                  <a:pt x="47300" y="20190"/>
                </a:lnTo>
                <a:close/>
                <a:moveTo>
                  <a:pt x="47180" y="19690"/>
                </a:moveTo>
                <a:lnTo>
                  <a:pt x="47160" y="19800"/>
                </a:lnTo>
                <a:lnTo>
                  <a:pt x="47130" y="19770"/>
                </a:lnTo>
                <a:lnTo>
                  <a:pt x="47110" y="19750"/>
                </a:lnTo>
                <a:lnTo>
                  <a:pt x="47120" y="19730"/>
                </a:lnTo>
                <a:lnTo>
                  <a:pt x="47150" y="19710"/>
                </a:lnTo>
                <a:lnTo>
                  <a:pt x="47180" y="19690"/>
                </a:lnTo>
                <a:close/>
                <a:moveTo>
                  <a:pt x="47030" y="19100"/>
                </a:moveTo>
                <a:lnTo>
                  <a:pt x="47060" y="19260"/>
                </a:lnTo>
                <a:lnTo>
                  <a:pt x="47020" y="19230"/>
                </a:lnTo>
                <a:lnTo>
                  <a:pt x="47010" y="19190"/>
                </a:lnTo>
                <a:lnTo>
                  <a:pt x="47030" y="19100"/>
                </a:lnTo>
                <a:close/>
                <a:moveTo>
                  <a:pt x="46660" y="17870"/>
                </a:moveTo>
                <a:lnTo>
                  <a:pt x="46640" y="18020"/>
                </a:lnTo>
                <a:lnTo>
                  <a:pt x="46590" y="17940"/>
                </a:lnTo>
                <a:lnTo>
                  <a:pt x="46600" y="17910"/>
                </a:lnTo>
                <a:lnTo>
                  <a:pt x="46660" y="17870"/>
                </a:lnTo>
                <a:close/>
                <a:moveTo>
                  <a:pt x="46470" y="17730"/>
                </a:moveTo>
                <a:lnTo>
                  <a:pt x="46450" y="17750"/>
                </a:lnTo>
                <a:lnTo>
                  <a:pt x="46440" y="17780"/>
                </a:lnTo>
                <a:lnTo>
                  <a:pt x="46440" y="17790"/>
                </a:lnTo>
                <a:lnTo>
                  <a:pt x="46420" y="17780"/>
                </a:lnTo>
                <a:lnTo>
                  <a:pt x="46400" y="17770"/>
                </a:lnTo>
                <a:lnTo>
                  <a:pt x="46400" y="17720"/>
                </a:lnTo>
                <a:lnTo>
                  <a:pt x="46420" y="17710"/>
                </a:lnTo>
                <a:lnTo>
                  <a:pt x="46440" y="17730"/>
                </a:lnTo>
                <a:lnTo>
                  <a:pt x="46470" y="17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haviy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860" y="13420"/>
                </a:moveTo>
                <a:lnTo>
                  <a:pt x="46880" y="13440"/>
                </a:lnTo>
                <a:lnTo>
                  <a:pt x="46910" y="13460"/>
                </a:lnTo>
                <a:lnTo>
                  <a:pt x="46920" y="13470"/>
                </a:lnTo>
                <a:lnTo>
                  <a:pt x="46910" y="13490"/>
                </a:lnTo>
                <a:lnTo>
                  <a:pt x="46850" y="13480"/>
                </a:lnTo>
                <a:lnTo>
                  <a:pt x="46840" y="13460"/>
                </a:lnTo>
                <a:lnTo>
                  <a:pt x="46860" y="13440"/>
                </a:lnTo>
                <a:lnTo>
                  <a:pt x="46860" y="13420"/>
                </a:lnTo>
                <a:close/>
                <a:moveTo>
                  <a:pt x="46200" y="12220"/>
                </a:moveTo>
                <a:lnTo>
                  <a:pt x="46220" y="12250"/>
                </a:lnTo>
                <a:lnTo>
                  <a:pt x="46240" y="12260"/>
                </a:lnTo>
                <a:lnTo>
                  <a:pt x="46250" y="12270"/>
                </a:lnTo>
                <a:lnTo>
                  <a:pt x="46260" y="12270"/>
                </a:lnTo>
                <a:lnTo>
                  <a:pt x="46250" y="12300"/>
                </a:lnTo>
                <a:lnTo>
                  <a:pt x="46190" y="12280"/>
                </a:lnTo>
                <a:lnTo>
                  <a:pt x="46180" y="12270"/>
                </a:lnTo>
                <a:lnTo>
                  <a:pt x="46200" y="12240"/>
                </a:lnTo>
                <a:lnTo>
                  <a:pt x="46200" y="12220"/>
                </a:lnTo>
                <a:close/>
                <a:moveTo>
                  <a:pt x="50370" y="16540"/>
                </a:moveTo>
                <a:lnTo>
                  <a:pt x="50350" y="16580"/>
                </a:lnTo>
                <a:lnTo>
                  <a:pt x="50310" y="16580"/>
                </a:lnTo>
                <a:lnTo>
                  <a:pt x="50370" y="16540"/>
                </a:lnTo>
                <a:close/>
                <a:moveTo>
                  <a:pt x="50390" y="16210"/>
                </a:moveTo>
                <a:lnTo>
                  <a:pt x="50380" y="16210"/>
                </a:lnTo>
                <a:lnTo>
                  <a:pt x="50330" y="16250"/>
                </a:lnTo>
                <a:lnTo>
                  <a:pt x="50320" y="16250"/>
                </a:lnTo>
                <a:lnTo>
                  <a:pt x="50350" y="16220"/>
                </a:lnTo>
                <a:lnTo>
                  <a:pt x="50390" y="16210"/>
                </a:lnTo>
                <a:close/>
                <a:moveTo>
                  <a:pt x="50020" y="15970"/>
                </a:moveTo>
                <a:lnTo>
                  <a:pt x="50000" y="16000"/>
                </a:lnTo>
                <a:lnTo>
                  <a:pt x="49960" y="16010"/>
                </a:lnTo>
                <a:lnTo>
                  <a:pt x="50020" y="15970"/>
                </a:lnTo>
                <a:close/>
                <a:moveTo>
                  <a:pt x="50600" y="15680"/>
                </a:moveTo>
                <a:lnTo>
                  <a:pt x="50580" y="15700"/>
                </a:lnTo>
                <a:lnTo>
                  <a:pt x="50570" y="15730"/>
                </a:lnTo>
                <a:lnTo>
                  <a:pt x="50560" y="15750"/>
                </a:lnTo>
                <a:lnTo>
                  <a:pt x="50540" y="15750"/>
                </a:lnTo>
                <a:lnTo>
                  <a:pt x="50540" y="15720"/>
                </a:lnTo>
                <a:lnTo>
                  <a:pt x="50550" y="15700"/>
                </a:lnTo>
                <a:lnTo>
                  <a:pt x="50570" y="15690"/>
                </a:lnTo>
                <a:lnTo>
                  <a:pt x="50600" y="15680"/>
                </a:lnTo>
                <a:close/>
                <a:moveTo>
                  <a:pt x="50000" y="15500"/>
                </a:moveTo>
                <a:lnTo>
                  <a:pt x="49940" y="15540"/>
                </a:lnTo>
                <a:lnTo>
                  <a:pt x="49960" y="15510"/>
                </a:lnTo>
                <a:lnTo>
                  <a:pt x="50000" y="15500"/>
                </a:lnTo>
                <a:close/>
                <a:moveTo>
                  <a:pt x="50600" y="15300"/>
                </a:moveTo>
                <a:lnTo>
                  <a:pt x="50570" y="15420"/>
                </a:lnTo>
                <a:lnTo>
                  <a:pt x="50540" y="15370"/>
                </a:lnTo>
                <a:lnTo>
                  <a:pt x="50550" y="15350"/>
                </a:lnTo>
                <a:lnTo>
                  <a:pt x="50570" y="15330"/>
                </a:lnTo>
                <a:lnTo>
                  <a:pt x="50600" y="15300"/>
                </a:lnTo>
                <a:close/>
                <a:moveTo>
                  <a:pt x="47850" y="14910"/>
                </a:moveTo>
                <a:lnTo>
                  <a:pt x="47790" y="14950"/>
                </a:lnTo>
                <a:lnTo>
                  <a:pt x="47810" y="14930"/>
                </a:lnTo>
                <a:lnTo>
                  <a:pt x="47850" y="14910"/>
                </a:lnTo>
                <a:close/>
                <a:moveTo>
                  <a:pt x="50260" y="14710"/>
                </a:moveTo>
                <a:lnTo>
                  <a:pt x="50270" y="14750"/>
                </a:lnTo>
                <a:lnTo>
                  <a:pt x="50290" y="14770"/>
                </a:lnTo>
                <a:lnTo>
                  <a:pt x="50290" y="14800"/>
                </a:lnTo>
                <a:lnTo>
                  <a:pt x="50250" y="14830"/>
                </a:lnTo>
                <a:lnTo>
                  <a:pt x="50200" y="14800"/>
                </a:lnTo>
                <a:lnTo>
                  <a:pt x="50210" y="14770"/>
                </a:lnTo>
                <a:lnTo>
                  <a:pt x="50240" y="14750"/>
                </a:lnTo>
                <a:lnTo>
                  <a:pt x="50260" y="14710"/>
                </a:lnTo>
                <a:close/>
                <a:moveTo>
                  <a:pt x="48950" y="14160"/>
                </a:moveTo>
                <a:lnTo>
                  <a:pt x="48920" y="14190"/>
                </a:lnTo>
                <a:lnTo>
                  <a:pt x="48880" y="14200"/>
                </a:lnTo>
                <a:lnTo>
                  <a:pt x="48950" y="14160"/>
                </a:lnTo>
                <a:close/>
                <a:moveTo>
                  <a:pt x="49960" y="14060"/>
                </a:moveTo>
                <a:lnTo>
                  <a:pt x="49930" y="14130"/>
                </a:lnTo>
                <a:lnTo>
                  <a:pt x="49890" y="14160"/>
                </a:lnTo>
                <a:lnTo>
                  <a:pt x="49880" y="14160"/>
                </a:lnTo>
                <a:lnTo>
                  <a:pt x="49890" y="14160"/>
                </a:lnTo>
                <a:lnTo>
                  <a:pt x="49960" y="14060"/>
                </a:lnTo>
                <a:close/>
                <a:moveTo>
                  <a:pt x="48420" y="13900"/>
                </a:moveTo>
                <a:lnTo>
                  <a:pt x="48400" y="13940"/>
                </a:lnTo>
                <a:lnTo>
                  <a:pt x="48360" y="13940"/>
                </a:lnTo>
                <a:lnTo>
                  <a:pt x="48420" y="13900"/>
                </a:lnTo>
                <a:close/>
                <a:moveTo>
                  <a:pt x="49740" y="13680"/>
                </a:moveTo>
                <a:lnTo>
                  <a:pt x="49750" y="13680"/>
                </a:lnTo>
                <a:lnTo>
                  <a:pt x="49760" y="13710"/>
                </a:lnTo>
                <a:lnTo>
                  <a:pt x="49770" y="13720"/>
                </a:lnTo>
                <a:lnTo>
                  <a:pt x="49780" y="13720"/>
                </a:lnTo>
                <a:lnTo>
                  <a:pt x="49800" y="13740"/>
                </a:lnTo>
                <a:lnTo>
                  <a:pt x="49790" y="13790"/>
                </a:lnTo>
                <a:lnTo>
                  <a:pt x="49720" y="13770"/>
                </a:lnTo>
                <a:lnTo>
                  <a:pt x="49710" y="13750"/>
                </a:lnTo>
                <a:lnTo>
                  <a:pt x="49730" y="13720"/>
                </a:lnTo>
                <a:lnTo>
                  <a:pt x="49740" y="13680"/>
                </a:lnTo>
                <a:close/>
                <a:moveTo>
                  <a:pt x="48900" y="13620"/>
                </a:moveTo>
                <a:lnTo>
                  <a:pt x="48840" y="13660"/>
                </a:lnTo>
                <a:lnTo>
                  <a:pt x="48860" y="13640"/>
                </a:lnTo>
                <a:lnTo>
                  <a:pt x="48900" y="13620"/>
                </a:lnTo>
                <a:close/>
                <a:moveTo>
                  <a:pt x="49630" y="13410"/>
                </a:moveTo>
                <a:lnTo>
                  <a:pt x="49600" y="13430"/>
                </a:lnTo>
                <a:lnTo>
                  <a:pt x="49590" y="13450"/>
                </a:lnTo>
                <a:lnTo>
                  <a:pt x="49570" y="13460"/>
                </a:lnTo>
                <a:lnTo>
                  <a:pt x="49550" y="13450"/>
                </a:lnTo>
                <a:lnTo>
                  <a:pt x="49560" y="13420"/>
                </a:lnTo>
                <a:lnTo>
                  <a:pt x="49580" y="13410"/>
                </a:lnTo>
                <a:lnTo>
                  <a:pt x="49600" y="13410"/>
                </a:lnTo>
                <a:lnTo>
                  <a:pt x="49630" y="13410"/>
                </a:lnTo>
                <a:close/>
                <a:moveTo>
                  <a:pt x="47690" y="13190"/>
                </a:moveTo>
                <a:lnTo>
                  <a:pt x="47710" y="13220"/>
                </a:lnTo>
                <a:lnTo>
                  <a:pt x="47730" y="13230"/>
                </a:lnTo>
                <a:lnTo>
                  <a:pt x="47740" y="13240"/>
                </a:lnTo>
                <a:lnTo>
                  <a:pt x="47730" y="13270"/>
                </a:lnTo>
                <a:lnTo>
                  <a:pt x="47680" y="13260"/>
                </a:lnTo>
                <a:lnTo>
                  <a:pt x="47670" y="13240"/>
                </a:lnTo>
                <a:lnTo>
                  <a:pt x="47680" y="13220"/>
                </a:lnTo>
                <a:lnTo>
                  <a:pt x="47690" y="13190"/>
                </a:lnTo>
                <a:close/>
                <a:moveTo>
                  <a:pt x="46320" y="12360"/>
                </a:moveTo>
                <a:lnTo>
                  <a:pt x="46340" y="12390"/>
                </a:lnTo>
                <a:lnTo>
                  <a:pt x="46360" y="12400"/>
                </a:lnTo>
                <a:lnTo>
                  <a:pt x="46370" y="12400"/>
                </a:lnTo>
                <a:lnTo>
                  <a:pt x="46380" y="12410"/>
                </a:lnTo>
                <a:lnTo>
                  <a:pt x="46370" y="12440"/>
                </a:lnTo>
                <a:lnTo>
                  <a:pt x="46310" y="12420"/>
                </a:lnTo>
                <a:lnTo>
                  <a:pt x="46300" y="12410"/>
                </a:lnTo>
                <a:lnTo>
                  <a:pt x="46310" y="12380"/>
                </a:lnTo>
                <a:lnTo>
                  <a:pt x="46320" y="12360"/>
                </a:lnTo>
                <a:close/>
                <a:moveTo>
                  <a:pt x="48020" y="12350"/>
                </a:moveTo>
                <a:lnTo>
                  <a:pt x="47990" y="12410"/>
                </a:lnTo>
                <a:lnTo>
                  <a:pt x="47960" y="12430"/>
                </a:lnTo>
                <a:lnTo>
                  <a:pt x="47950" y="12440"/>
                </a:lnTo>
                <a:lnTo>
                  <a:pt x="48020" y="12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Laam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00" y="66600"/>
                </a:moveTo>
                <a:lnTo>
                  <a:pt x="51820" y="66630"/>
                </a:lnTo>
                <a:lnTo>
                  <a:pt x="51760" y="66700"/>
                </a:lnTo>
                <a:lnTo>
                  <a:pt x="51740" y="66700"/>
                </a:lnTo>
                <a:lnTo>
                  <a:pt x="51720" y="66650"/>
                </a:lnTo>
                <a:lnTo>
                  <a:pt x="51700" y="66600"/>
                </a:lnTo>
                <a:close/>
                <a:moveTo>
                  <a:pt x="52110" y="66430"/>
                </a:moveTo>
                <a:lnTo>
                  <a:pt x="52120" y="66480"/>
                </a:lnTo>
                <a:lnTo>
                  <a:pt x="52140" y="66520"/>
                </a:lnTo>
                <a:lnTo>
                  <a:pt x="52130" y="66550"/>
                </a:lnTo>
                <a:lnTo>
                  <a:pt x="52110" y="66550"/>
                </a:lnTo>
                <a:lnTo>
                  <a:pt x="52040" y="66560"/>
                </a:lnTo>
                <a:lnTo>
                  <a:pt x="52050" y="66510"/>
                </a:lnTo>
                <a:lnTo>
                  <a:pt x="52070" y="66480"/>
                </a:lnTo>
                <a:lnTo>
                  <a:pt x="52090" y="66460"/>
                </a:lnTo>
                <a:lnTo>
                  <a:pt x="52110" y="66430"/>
                </a:lnTo>
                <a:close/>
                <a:moveTo>
                  <a:pt x="52720" y="66190"/>
                </a:moveTo>
                <a:lnTo>
                  <a:pt x="52850" y="66190"/>
                </a:lnTo>
                <a:lnTo>
                  <a:pt x="52770" y="66260"/>
                </a:lnTo>
                <a:lnTo>
                  <a:pt x="52740" y="66260"/>
                </a:lnTo>
                <a:lnTo>
                  <a:pt x="52730" y="66220"/>
                </a:lnTo>
                <a:lnTo>
                  <a:pt x="52720" y="66190"/>
                </a:lnTo>
                <a:close/>
                <a:moveTo>
                  <a:pt x="53480" y="66000"/>
                </a:moveTo>
                <a:lnTo>
                  <a:pt x="53400" y="66070"/>
                </a:lnTo>
                <a:lnTo>
                  <a:pt x="53260" y="66180"/>
                </a:lnTo>
                <a:lnTo>
                  <a:pt x="53260" y="66170"/>
                </a:lnTo>
                <a:lnTo>
                  <a:pt x="53250" y="66170"/>
                </a:lnTo>
                <a:lnTo>
                  <a:pt x="53250" y="66160"/>
                </a:lnTo>
                <a:lnTo>
                  <a:pt x="53240" y="66160"/>
                </a:lnTo>
                <a:lnTo>
                  <a:pt x="53270" y="66130"/>
                </a:lnTo>
                <a:lnTo>
                  <a:pt x="53300" y="66090"/>
                </a:lnTo>
                <a:lnTo>
                  <a:pt x="53350" y="66050"/>
                </a:lnTo>
                <a:lnTo>
                  <a:pt x="53480" y="66000"/>
                </a:lnTo>
                <a:close/>
                <a:moveTo>
                  <a:pt x="53690" y="65680"/>
                </a:moveTo>
                <a:lnTo>
                  <a:pt x="53690" y="65690"/>
                </a:lnTo>
                <a:lnTo>
                  <a:pt x="53650" y="65780"/>
                </a:lnTo>
                <a:lnTo>
                  <a:pt x="53650" y="65800"/>
                </a:lnTo>
                <a:lnTo>
                  <a:pt x="53640" y="65760"/>
                </a:lnTo>
                <a:lnTo>
                  <a:pt x="53650" y="65730"/>
                </a:lnTo>
                <a:lnTo>
                  <a:pt x="53670" y="65710"/>
                </a:lnTo>
                <a:lnTo>
                  <a:pt x="53690" y="65680"/>
                </a:lnTo>
                <a:close/>
                <a:moveTo>
                  <a:pt x="50380" y="65420"/>
                </a:moveTo>
                <a:lnTo>
                  <a:pt x="50290" y="65470"/>
                </a:lnTo>
                <a:lnTo>
                  <a:pt x="50290" y="65400"/>
                </a:lnTo>
                <a:lnTo>
                  <a:pt x="50310" y="65400"/>
                </a:lnTo>
                <a:lnTo>
                  <a:pt x="50330" y="65410"/>
                </a:lnTo>
                <a:lnTo>
                  <a:pt x="50340" y="65410"/>
                </a:lnTo>
                <a:lnTo>
                  <a:pt x="50380" y="65420"/>
                </a:lnTo>
                <a:close/>
                <a:moveTo>
                  <a:pt x="53890" y="64960"/>
                </a:moveTo>
                <a:lnTo>
                  <a:pt x="53840" y="65200"/>
                </a:lnTo>
                <a:lnTo>
                  <a:pt x="53800" y="65320"/>
                </a:lnTo>
                <a:lnTo>
                  <a:pt x="53750" y="65420"/>
                </a:lnTo>
                <a:lnTo>
                  <a:pt x="53740" y="65420"/>
                </a:lnTo>
                <a:lnTo>
                  <a:pt x="53850" y="65040"/>
                </a:lnTo>
                <a:lnTo>
                  <a:pt x="53890" y="64960"/>
                </a:lnTo>
                <a:close/>
                <a:moveTo>
                  <a:pt x="53850" y="64450"/>
                </a:moveTo>
                <a:lnTo>
                  <a:pt x="53850" y="64570"/>
                </a:lnTo>
                <a:lnTo>
                  <a:pt x="53820" y="64540"/>
                </a:lnTo>
                <a:lnTo>
                  <a:pt x="53830" y="64510"/>
                </a:lnTo>
                <a:lnTo>
                  <a:pt x="53850" y="64450"/>
                </a:lnTo>
                <a:close/>
                <a:moveTo>
                  <a:pt x="51140" y="64270"/>
                </a:moveTo>
                <a:lnTo>
                  <a:pt x="51170" y="64300"/>
                </a:lnTo>
                <a:lnTo>
                  <a:pt x="51210" y="64310"/>
                </a:lnTo>
                <a:lnTo>
                  <a:pt x="51210" y="64330"/>
                </a:lnTo>
                <a:lnTo>
                  <a:pt x="51160" y="64370"/>
                </a:lnTo>
                <a:lnTo>
                  <a:pt x="51120" y="64340"/>
                </a:lnTo>
                <a:lnTo>
                  <a:pt x="51130" y="64320"/>
                </a:lnTo>
                <a:lnTo>
                  <a:pt x="51140" y="64300"/>
                </a:lnTo>
                <a:lnTo>
                  <a:pt x="51140" y="64270"/>
                </a:lnTo>
                <a:close/>
                <a:moveTo>
                  <a:pt x="53780" y="63860"/>
                </a:moveTo>
                <a:lnTo>
                  <a:pt x="53770" y="63910"/>
                </a:lnTo>
                <a:lnTo>
                  <a:pt x="53740" y="63910"/>
                </a:lnTo>
                <a:lnTo>
                  <a:pt x="53760" y="63890"/>
                </a:lnTo>
                <a:lnTo>
                  <a:pt x="53780" y="63860"/>
                </a:lnTo>
                <a:close/>
                <a:moveTo>
                  <a:pt x="53920" y="63210"/>
                </a:moveTo>
                <a:lnTo>
                  <a:pt x="53870" y="63330"/>
                </a:lnTo>
                <a:lnTo>
                  <a:pt x="53860" y="63290"/>
                </a:lnTo>
                <a:lnTo>
                  <a:pt x="53870" y="63260"/>
                </a:lnTo>
                <a:lnTo>
                  <a:pt x="53890" y="63240"/>
                </a:lnTo>
                <a:lnTo>
                  <a:pt x="53920" y="63210"/>
                </a:lnTo>
                <a:close/>
                <a:moveTo>
                  <a:pt x="54060" y="62890"/>
                </a:moveTo>
                <a:lnTo>
                  <a:pt x="54260" y="62890"/>
                </a:lnTo>
                <a:lnTo>
                  <a:pt x="54240" y="62910"/>
                </a:lnTo>
                <a:lnTo>
                  <a:pt x="54200" y="62940"/>
                </a:lnTo>
                <a:lnTo>
                  <a:pt x="54060" y="63030"/>
                </a:lnTo>
                <a:lnTo>
                  <a:pt x="53990" y="63070"/>
                </a:lnTo>
                <a:lnTo>
                  <a:pt x="53990" y="63020"/>
                </a:lnTo>
                <a:lnTo>
                  <a:pt x="54000" y="62980"/>
                </a:lnTo>
                <a:lnTo>
                  <a:pt x="54060" y="62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Tha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960" y="62230"/>
                </a:moveTo>
                <a:lnTo>
                  <a:pt x="47930" y="62250"/>
                </a:lnTo>
                <a:lnTo>
                  <a:pt x="47920" y="62250"/>
                </a:lnTo>
                <a:lnTo>
                  <a:pt x="47900" y="62260"/>
                </a:lnTo>
                <a:lnTo>
                  <a:pt x="47900" y="62250"/>
                </a:lnTo>
                <a:lnTo>
                  <a:pt x="47960" y="62230"/>
                </a:lnTo>
                <a:close/>
                <a:moveTo>
                  <a:pt x="48660" y="62000"/>
                </a:moveTo>
                <a:lnTo>
                  <a:pt x="48650" y="62020"/>
                </a:lnTo>
                <a:lnTo>
                  <a:pt x="48650" y="62050"/>
                </a:lnTo>
                <a:lnTo>
                  <a:pt x="48640" y="62060"/>
                </a:lnTo>
                <a:lnTo>
                  <a:pt x="48610" y="62050"/>
                </a:lnTo>
                <a:lnTo>
                  <a:pt x="48600" y="62020"/>
                </a:lnTo>
                <a:lnTo>
                  <a:pt x="48610" y="62010"/>
                </a:lnTo>
                <a:lnTo>
                  <a:pt x="48640" y="62010"/>
                </a:lnTo>
                <a:lnTo>
                  <a:pt x="48660" y="62000"/>
                </a:lnTo>
                <a:close/>
                <a:moveTo>
                  <a:pt x="48800" y="61850"/>
                </a:moveTo>
                <a:lnTo>
                  <a:pt x="48810" y="61870"/>
                </a:lnTo>
                <a:lnTo>
                  <a:pt x="48860" y="61940"/>
                </a:lnTo>
                <a:lnTo>
                  <a:pt x="48790" y="61940"/>
                </a:lnTo>
                <a:lnTo>
                  <a:pt x="48780" y="61920"/>
                </a:lnTo>
                <a:lnTo>
                  <a:pt x="48790" y="61880"/>
                </a:lnTo>
                <a:lnTo>
                  <a:pt x="48800" y="61850"/>
                </a:lnTo>
                <a:close/>
                <a:moveTo>
                  <a:pt x="46850" y="60970"/>
                </a:moveTo>
                <a:lnTo>
                  <a:pt x="46830" y="61000"/>
                </a:lnTo>
                <a:lnTo>
                  <a:pt x="46790" y="60990"/>
                </a:lnTo>
                <a:lnTo>
                  <a:pt x="46850" y="60970"/>
                </a:lnTo>
                <a:close/>
                <a:moveTo>
                  <a:pt x="46590" y="60360"/>
                </a:moveTo>
                <a:lnTo>
                  <a:pt x="46600" y="60490"/>
                </a:lnTo>
                <a:lnTo>
                  <a:pt x="46550" y="60450"/>
                </a:lnTo>
                <a:lnTo>
                  <a:pt x="46550" y="60420"/>
                </a:lnTo>
                <a:lnTo>
                  <a:pt x="46570" y="60390"/>
                </a:lnTo>
                <a:lnTo>
                  <a:pt x="46590" y="60360"/>
                </a:lnTo>
                <a:close/>
                <a:moveTo>
                  <a:pt x="51450" y="60120"/>
                </a:moveTo>
                <a:lnTo>
                  <a:pt x="51450" y="60130"/>
                </a:lnTo>
                <a:lnTo>
                  <a:pt x="51450" y="60160"/>
                </a:lnTo>
                <a:lnTo>
                  <a:pt x="51430" y="60180"/>
                </a:lnTo>
                <a:lnTo>
                  <a:pt x="51430" y="60190"/>
                </a:lnTo>
                <a:lnTo>
                  <a:pt x="51450" y="60120"/>
                </a:lnTo>
                <a:close/>
                <a:moveTo>
                  <a:pt x="51570" y="59080"/>
                </a:moveTo>
                <a:lnTo>
                  <a:pt x="51660" y="59230"/>
                </a:lnTo>
                <a:lnTo>
                  <a:pt x="51700" y="59350"/>
                </a:lnTo>
                <a:lnTo>
                  <a:pt x="51710" y="59380"/>
                </a:lnTo>
                <a:lnTo>
                  <a:pt x="51720" y="59540"/>
                </a:lnTo>
                <a:lnTo>
                  <a:pt x="51670" y="59690"/>
                </a:lnTo>
                <a:lnTo>
                  <a:pt x="51570" y="59180"/>
                </a:lnTo>
                <a:lnTo>
                  <a:pt x="51570" y="59080"/>
                </a:lnTo>
                <a:close/>
                <a:moveTo>
                  <a:pt x="51110" y="58280"/>
                </a:moveTo>
                <a:lnTo>
                  <a:pt x="51120" y="58420"/>
                </a:lnTo>
                <a:lnTo>
                  <a:pt x="51100" y="58410"/>
                </a:lnTo>
                <a:lnTo>
                  <a:pt x="51080" y="58390"/>
                </a:lnTo>
                <a:lnTo>
                  <a:pt x="51080" y="58360"/>
                </a:lnTo>
                <a:lnTo>
                  <a:pt x="51100" y="58330"/>
                </a:lnTo>
                <a:lnTo>
                  <a:pt x="51110" y="58280"/>
                </a:lnTo>
                <a:close/>
                <a:moveTo>
                  <a:pt x="49150" y="57730"/>
                </a:moveTo>
                <a:lnTo>
                  <a:pt x="49130" y="57760"/>
                </a:lnTo>
                <a:lnTo>
                  <a:pt x="49090" y="57760"/>
                </a:lnTo>
                <a:lnTo>
                  <a:pt x="49150" y="57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Dhaal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290" y="56230"/>
                </a:moveTo>
                <a:lnTo>
                  <a:pt x="46320" y="56240"/>
                </a:lnTo>
                <a:lnTo>
                  <a:pt x="46350" y="56240"/>
                </a:lnTo>
                <a:lnTo>
                  <a:pt x="46360" y="56260"/>
                </a:lnTo>
                <a:lnTo>
                  <a:pt x="46340" y="56300"/>
                </a:lnTo>
                <a:lnTo>
                  <a:pt x="46300" y="56300"/>
                </a:lnTo>
                <a:lnTo>
                  <a:pt x="46300" y="56280"/>
                </a:lnTo>
                <a:lnTo>
                  <a:pt x="46300" y="56260"/>
                </a:lnTo>
                <a:lnTo>
                  <a:pt x="46290" y="56230"/>
                </a:lnTo>
                <a:close/>
                <a:moveTo>
                  <a:pt x="45970" y="56090"/>
                </a:moveTo>
                <a:lnTo>
                  <a:pt x="45980" y="56210"/>
                </a:lnTo>
                <a:lnTo>
                  <a:pt x="45910" y="56180"/>
                </a:lnTo>
                <a:lnTo>
                  <a:pt x="45900" y="56150"/>
                </a:lnTo>
                <a:lnTo>
                  <a:pt x="45940" y="56120"/>
                </a:lnTo>
                <a:lnTo>
                  <a:pt x="45970" y="56090"/>
                </a:lnTo>
                <a:close/>
                <a:moveTo>
                  <a:pt x="47710" y="55530"/>
                </a:moveTo>
                <a:lnTo>
                  <a:pt x="47830" y="55490"/>
                </a:lnTo>
                <a:lnTo>
                  <a:pt x="47830" y="55500"/>
                </a:lnTo>
                <a:lnTo>
                  <a:pt x="47780" y="55580"/>
                </a:lnTo>
                <a:lnTo>
                  <a:pt x="47750" y="55580"/>
                </a:lnTo>
                <a:lnTo>
                  <a:pt x="47710" y="55540"/>
                </a:lnTo>
                <a:lnTo>
                  <a:pt x="47710" y="55530"/>
                </a:lnTo>
                <a:close/>
                <a:moveTo>
                  <a:pt x="47550" y="53070"/>
                </a:moveTo>
                <a:lnTo>
                  <a:pt x="47630" y="53140"/>
                </a:lnTo>
                <a:lnTo>
                  <a:pt x="47570" y="53160"/>
                </a:lnTo>
                <a:lnTo>
                  <a:pt x="47560" y="53150"/>
                </a:lnTo>
                <a:lnTo>
                  <a:pt x="47560" y="53110"/>
                </a:lnTo>
                <a:lnTo>
                  <a:pt x="47550" y="53070"/>
                </a:lnTo>
                <a:close/>
                <a:moveTo>
                  <a:pt x="45940" y="52880"/>
                </a:moveTo>
                <a:lnTo>
                  <a:pt x="45940" y="52890"/>
                </a:lnTo>
                <a:lnTo>
                  <a:pt x="45910" y="52980"/>
                </a:lnTo>
                <a:lnTo>
                  <a:pt x="45880" y="53010"/>
                </a:lnTo>
                <a:lnTo>
                  <a:pt x="45880" y="52980"/>
                </a:lnTo>
                <a:lnTo>
                  <a:pt x="45940" y="52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Meem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570" y="55110"/>
                </a:moveTo>
                <a:lnTo>
                  <a:pt x="51560" y="55140"/>
                </a:lnTo>
                <a:lnTo>
                  <a:pt x="51570" y="55160"/>
                </a:lnTo>
                <a:lnTo>
                  <a:pt x="51570" y="55180"/>
                </a:lnTo>
                <a:lnTo>
                  <a:pt x="51540" y="55200"/>
                </a:lnTo>
                <a:lnTo>
                  <a:pt x="51510" y="55140"/>
                </a:lnTo>
                <a:lnTo>
                  <a:pt x="51520" y="55120"/>
                </a:lnTo>
                <a:lnTo>
                  <a:pt x="51540" y="55120"/>
                </a:lnTo>
                <a:lnTo>
                  <a:pt x="51570" y="55110"/>
                </a:lnTo>
                <a:close/>
                <a:moveTo>
                  <a:pt x="52100" y="55020"/>
                </a:moveTo>
                <a:lnTo>
                  <a:pt x="52000" y="55140"/>
                </a:lnTo>
                <a:lnTo>
                  <a:pt x="52010" y="55070"/>
                </a:lnTo>
                <a:lnTo>
                  <a:pt x="52040" y="55040"/>
                </a:lnTo>
                <a:lnTo>
                  <a:pt x="52080" y="55030"/>
                </a:lnTo>
                <a:lnTo>
                  <a:pt x="52100" y="55020"/>
                </a:lnTo>
                <a:close/>
                <a:moveTo>
                  <a:pt x="53830" y="53780"/>
                </a:moveTo>
                <a:lnTo>
                  <a:pt x="53840" y="53780"/>
                </a:lnTo>
                <a:lnTo>
                  <a:pt x="53850" y="53790"/>
                </a:lnTo>
                <a:lnTo>
                  <a:pt x="53860" y="53800"/>
                </a:lnTo>
                <a:lnTo>
                  <a:pt x="53840" y="53830"/>
                </a:lnTo>
                <a:lnTo>
                  <a:pt x="53840" y="53820"/>
                </a:lnTo>
                <a:lnTo>
                  <a:pt x="53830" y="53780"/>
                </a:lnTo>
                <a:close/>
                <a:moveTo>
                  <a:pt x="51640" y="53650"/>
                </a:moveTo>
                <a:lnTo>
                  <a:pt x="51650" y="53670"/>
                </a:lnTo>
                <a:lnTo>
                  <a:pt x="51670" y="53690"/>
                </a:lnTo>
                <a:lnTo>
                  <a:pt x="51670" y="53710"/>
                </a:lnTo>
                <a:lnTo>
                  <a:pt x="51650" y="53720"/>
                </a:lnTo>
                <a:lnTo>
                  <a:pt x="51610" y="53690"/>
                </a:lnTo>
                <a:lnTo>
                  <a:pt x="51610" y="53680"/>
                </a:lnTo>
                <a:lnTo>
                  <a:pt x="51630" y="53660"/>
                </a:lnTo>
                <a:lnTo>
                  <a:pt x="51640" y="53650"/>
                </a:lnTo>
                <a:close/>
                <a:moveTo>
                  <a:pt x="54020" y="53050"/>
                </a:moveTo>
                <a:lnTo>
                  <a:pt x="53990" y="53150"/>
                </a:lnTo>
                <a:lnTo>
                  <a:pt x="53980" y="53130"/>
                </a:lnTo>
                <a:lnTo>
                  <a:pt x="53990" y="53100"/>
                </a:lnTo>
                <a:lnTo>
                  <a:pt x="54020" y="53050"/>
                </a:lnTo>
                <a:close/>
                <a:moveTo>
                  <a:pt x="54270" y="52970"/>
                </a:moveTo>
                <a:lnTo>
                  <a:pt x="54170" y="53090"/>
                </a:lnTo>
                <a:lnTo>
                  <a:pt x="54180" y="53020"/>
                </a:lnTo>
                <a:lnTo>
                  <a:pt x="54220" y="52990"/>
                </a:lnTo>
                <a:lnTo>
                  <a:pt x="54250" y="52980"/>
                </a:lnTo>
                <a:lnTo>
                  <a:pt x="54270" y="52970"/>
                </a:lnTo>
                <a:close/>
                <a:moveTo>
                  <a:pt x="54580" y="51280"/>
                </a:moveTo>
                <a:lnTo>
                  <a:pt x="54580" y="51330"/>
                </a:lnTo>
                <a:lnTo>
                  <a:pt x="54530" y="51360"/>
                </a:lnTo>
                <a:lnTo>
                  <a:pt x="54580" y="51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Faaf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310" y="51550"/>
                </a:moveTo>
                <a:lnTo>
                  <a:pt x="46320" y="51570"/>
                </a:lnTo>
                <a:lnTo>
                  <a:pt x="46340" y="51580"/>
                </a:lnTo>
                <a:lnTo>
                  <a:pt x="46360" y="51590"/>
                </a:lnTo>
                <a:lnTo>
                  <a:pt x="46340" y="51620"/>
                </a:lnTo>
                <a:lnTo>
                  <a:pt x="46290" y="51630"/>
                </a:lnTo>
                <a:lnTo>
                  <a:pt x="46280" y="51610"/>
                </a:lnTo>
                <a:lnTo>
                  <a:pt x="46300" y="51590"/>
                </a:lnTo>
                <a:lnTo>
                  <a:pt x="46310" y="51550"/>
                </a:lnTo>
                <a:close/>
                <a:moveTo>
                  <a:pt x="47190" y="51240"/>
                </a:moveTo>
                <a:lnTo>
                  <a:pt x="47200" y="51240"/>
                </a:lnTo>
                <a:lnTo>
                  <a:pt x="47210" y="51270"/>
                </a:lnTo>
                <a:lnTo>
                  <a:pt x="47230" y="51280"/>
                </a:lnTo>
                <a:lnTo>
                  <a:pt x="47240" y="51300"/>
                </a:lnTo>
                <a:lnTo>
                  <a:pt x="47200" y="51330"/>
                </a:lnTo>
                <a:lnTo>
                  <a:pt x="47160" y="51310"/>
                </a:lnTo>
                <a:lnTo>
                  <a:pt x="47170" y="51290"/>
                </a:lnTo>
                <a:lnTo>
                  <a:pt x="47180" y="51270"/>
                </a:lnTo>
                <a:lnTo>
                  <a:pt x="47190" y="51240"/>
                </a:lnTo>
                <a:close/>
                <a:moveTo>
                  <a:pt x="47940" y="50130"/>
                </a:moveTo>
                <a:lnTo>
                  <a:pt x="47960" y="50150"/>
                </a:lnTo>
                <a:lnTo>
                  <a:pt x="47960" y="50160"/>
                </a:lnTo>
                <a:lnTo>
                  <a:pt x="47980" y="50160"/>
                </a:lnTo>
                <a:lnTo>
                  <a:pt x="48000" y="50170"/>
                </a:lnTo>
                <a:lnTo>
                  <a:pt x="47980" y="50210"/>
                </a:lnTo>
                <a:lnTo>
                  <a:pt x="47930" y="50210"/>
                </a:lnTo>
                <a:lnTo>
                  <a:pt x="47920" y="50200"/>
                </a:lnTo>
                <a:lnTo>
                  <a:pt x="47930" y="50170"/>
                </a:lnTo>
                <a:lnTo>
                  <a:pt x="47940" y="50130"/>
                </a:lnTo>
                <a:close/>
                <a:moveTo>
                  <a:pt x="47820" y="49580"/>
                </a:moveTo>
                <a:lnTo>
                  <a:pt x="47840" y="49600"/>
                </a:lnTo>
                <a:lnTo>
                  <a:pt x="47860" y="49620"/>
                </a:lnTo>
                <a:lnTo>
                  <a:pt x="47870" y="49640"/>
                </a:lnTo>
                <a:lnTo>
                  <a:pt x="47820" y="49660"/>
                </a:lnTo>
                <a:lnTo>
                  <a:pt x="47790" y="49650"/>
                </a:lnTo>
                <a:lnTo>
                  <a:pt x="47790" y="49630"/>
                </a:lnTo>
                <a:lnTo>
                  <a:pt x="47810" y="49610"/>
                </a:lnTo>
                <a:lnTo>
                  <a:pt x="47820" y="49580"/>
                </a:lnTo>
                <a:close/>
                <a:moveTo>
                  <a:pt x="45510" y="48880"/>
                </a:moveTo>
                <a:lnTo>
                  <a:pt x="45530" y="48910"/>
                </a:lnTo>
                <a:lnTo>
                  <a:pt x="45550" y="48910"/>
                </a:lnTo>
                <a:lnTo>
                  <a:pt x="45560" y="48920"/>
                </a:lnTo>
                <a:lnTo>
                  <a:pt x="45550" y="48960"/>
                </a:lnTo>
                <a:lnTo>
                  <a:pt x="45490" y="48960"/>
                </a:lnTo>
                <a:lnTo>
                  <a:pt x="45490" y="48950"/>
                </a:lnTo>
                <a:lnTo>
                  <a:pt x="45500" y="48920"/>
                </a:lnTo>
                <a:lnTo>
                  <a:pt x="45510" y="48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Vaav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60" y="48320"/>
                </a:moveTo>
                <a:lnTo>
                  <a:pt x="53470" y="48330"/>
                </a:lnTo>
                <a:lnTo>
                  <a:pt x="53490" y="48340"/>
                </a:lnTo>
                <a:lnTo>
                  <a:pt x="53490" y="48370"/>
                </a:lnTo>
                <a:lnTo>
                  <a:pt x="53460" y="48320"/>
                </a:lnTo>
                <a:close/>
                <a:moveTo>
                  <a:pt x="56150" y="47270"/>
                </a:moveTo>
                <a:lnTo>
                  <a:pt x="56210" y="47320"/>
                </a:lnTo>
                <a:lnTo>
                  <a:pt x="56190" y="47320"/>
                </a:lnTo>
                <a:lnTo>
                  <a:pt x="56160" y="47300"/>
                </a:lnTo>
                <a:lnTo>
                  <a:pt x="56150" y="47270"/>
                </a:lnTo>
                <a:close/>
                <a:moveTo>
                  <a:pt x="53340" y="46690"/>
                </a:moveTo>
                <a:lnTo>
                  <a:pt x="53370" y="46740"/>
                </a:lnTo>
                <a:lnTo>
                  <a:pt x="53340" y="46730"/>
                </a:lnTo>
                <a:lnTo>
                  <a:pt x="53340" y="46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Mal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810" y="38040"/>
                </a:moveTo>
                <a:lnTo>
                  <a:pt x="53880" y="38110"/>
                </a:lnTo>
                <a:lnTo>
                  <a:pt x="53870" y="38210"/>
                </a:lnTo>
                <a:lnTo>
                  <a:pt x="53840" y="38390"/>
                </a:lnTo>
                <a:lnTo>
                  <a:pt x="53710" y="38730"/>
                </a:lnTo>
                <a:lnTo>
                  <a:pt x="53580" y="38870"/>
                </a:lnTo>
                <a:lnTo>
                  <a:pt x="53400" y="38980"/>
                </a:lnTo>
                <a:lnTo>
                  <a:pt x="53120" y="38960"/>
                </a:lnTo>
                <a:lnTo>
                  <a:pt x="53000" y="38900"/>
                </a:lnTo>
                <a:lnTo>
                  <a:pt x="52470" y="38720"/>
                </a:lnTo>
                <a:lnTo>
                  <a:pt x="52480" y="38650"/>
                </a:lnTo>
                <a:lnTo>
                  <a:pt x="53410" y="38700"/>
                </a:lnTo>
                <a:lnTo>
                  <a:pt x="53510" y="38640"/>
                </a:lnTo>
                <a:lnTo>
                  <a:pt x="53570" y="38450"/>
                </a:lnTo>
                <a:lnTo>
                  <a:pt x="53660" y="38180"/>
                </a:lnTo>
                <a:lnTo>
                  <a:pt x="53810" y="38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Noon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020" y="20580"/>
                </a:moveTo>
                <a:lnTo>
                  <a:pt x="52020" y="20590"/>
                </a:lnTo>
                <a:lnTo>
                  <a:pt x="51880" y="20850"/>
                </a:lnTo>
                <a:lnTo>
                  <a:pt x="51870" y="20840"/>
                </a:lnTo>
                <a:lnTo>
                  <a:pt x="51900" y="20760"/>
                </a:lnTo>
                <a:lnTo>
                  <a:pt x="52020" y="20580"/>
                </a:lnTo>
                <a:close/>
                <a:moveTo>
                  <a:pt x="51900" y="19910"/>
                </a:moveTo>
                <a:lnTo>
                  <a:pt x="51900" y="19950"/>
                </a:lnTo>
                <a:lnTo>
                  <a:pt x="51920" y="19980"/>
                </a:lnTo>
                <a:lnTo>
                  <a:pt x="51930" y="20000"/>
                </a:lnTo>
                <a:lnTo>
                  <a:pt x="51880" y="20040"/>
                </a:lnTo>
                <a:lnTo>
                  <a:pt x="51840" y="20000"/>
                </a:lnTo>
                <a:lnTo>
                  <a:pt x="51850" y="19970"/>
                </a:lnTo>
                <a:lnTo>
                  <a:pt x="51880" y="19950"/>
                </a:lnTo>
                <a:lnTo>
                  <a:pt x="51900" y="19910"/>
                </a:lnTo>
                <a:close/>
                <a:moveTo>
                  <a:pt x="52690" y="19370"/>
                </a:moveTo>
                <a:lnTo>
                  <a:pt x="52500" y="19490"/>
                </a:lnTo>
                <a:lnTo>
                  <a:pt x="52490" y="19490"/>
                </a:lnTo>
                <a:lnTo>
                  <a:pt x="52560" y="19400"/>
                </a:lnTo>
                <a:lnTo>
                  <a:pt x="52610" y="19370"/>
                </a:lnTo>
                <a:lnTo>
                  <a:pt x="52650" y="19370"/>
                </a:lnTo>
                <a:lnTo>
                  <a:pt x="52690" y="19370"/>
                </a:lnTo>
                <a:close/>
                <a:moveTo>
                  <a:pt x="52440" y="18550"/>
                </a:moveTo>
                <a:lnTo>
                  <a:pt x="52440" y="18580"/>
                </a:lnTo>
                <a:lnTo>
                  <a:pt x="52440" y="18610"/>
                </a:lnTo>
                <a:lnTo>
                  <a:pt x="52440" y="18630"/>
                </a:lnTo>
                <a:lnTo>
                  <a:pt x="52410" y="18640"/>
                </a:lnTo>
                <a:lnTo>
                  <a:pt x="52380" y="18600"/>
                </a:lnTo>
                <a:lnTo>
                  <a:pt x="52390" y="18580"/>
                </a:lnTo>
                <a:lnTo>
                  <a:pt x="52420" y="18570"/>
                </a:lnTo>
                <a:lnTo>
                  <a:pt x="52440" y="18550"/>
                </a:lnTo>
                <a:close/>
                <a:moveTo>
                  <a:pt x="51990" y="17860"/>
                </a:moveTo>
                <a:lnTo>
                  <a:pt x="52050" y="18010"/>
                </a:lnTo>
                <a:lnTo>
                  <a:pt x="51950" y="17960"/>
                </a:lnTo>
                <a:lnTo>
                  <a:pt x="51930" y="17920"/>
                </a:lnTo>
                <a:lnTo>
                  <a:pt x="51990" y="17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Haa Dhaal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860" y="12700"/>
                </a:moveTo>
                <a:lnTo>
                  <a:pt x="43830" y="12720"/>
                </a:lnTo>
                <a:lnTo>
                  <a:pt x="43810" y="12740"/>
                </a:lnTo>
                <a:lnTo>
                  <a:pt x="43800" y="12760"/>
                </a:lnTo>
                <a:lnTo>
                  <a:pt x="43790" y="12730"/>
                </a:lnTo>
                <a:lnTo>
                  <a:pt x="43800" y="12700"/>
                </a:lnTo>
                <a:lnTo>
                  <a:pt x="43820" y="12690"/>
                </a:lnTo>
                <a:lnTo>
                  <a:pt x="43840" y="12700"/>
                </a:lnTo>
                <a:lnTo>
                  <a:pt x="43860" y="12700"/>
                </a:lnTo>
                <a:close/>
                <a:moveTo>
                  <a:pt x="47010" y="10970"/>
                </a:moveTo>
                <a:lnTo>
                  <a:pt x="46990" y="10990"/>
                </a:lnTo>
                <a:lnTo>
                  <a:pt x="46980" y="11010"/>
                </a:lnTo>
                <a:lnTo>
                  <a:pt x="46960" y="11020"/>
                </a:lnTo>
                <a:lnTo>
                  <a:pt x="46940" y="11010"/>
                </a:lnTo>
                <a:lnTo>
                  <a:pt x="46950" y="10960"/>
                </a:lnTo>
                <a:lnTo>
                  <a:pt x="46970" y="10950"/>
                </a:lnTo>
                <a:lnTo>
                  <a:pt x="46990" y="10960"/>
                </a:lnTo>
                <a:lnTo>
                  <a:pt x="47010" y="10970"/>
                </a:lnTo>
                <a:close/>
                <a:moveTo>
                  <a:pt x="46570" y="10900"/>
                </a:moveTo>
                <a:lnTo>
                  <a:pt x="46590" y="10920"/>
                </a:lnTo>
                <a:lnTo>
                  <a:pt x="46610" y="10930"/>
                </a:lnTo>
                <a:lnTo>
                  <a:pt x="46620" y="10940"/>
                </a:lnTo>
                <a:lnTo>
                  <a:pt x="46610" y="10970"/>
                </a:lnTo>
                <a:lnTo>
                  <a:pt x="46560" y="10960"/>
                </a:lnTo>
                <a:lnTo>
                  <a:pt x="46550" y="10940"/>
                </a:lnTo>
                <a:lnTo>
                  <a:pt x="46560" y="10920"/>
                </a:lnTo>
                <a:lnTo>
                  <a:pt x="46570" y="10900"/>
                </a:lnTo>
                <a:close/>
                <a:moveTo>
                  <a:pt x="47800" y="10700"/>
                </a:moveTo>
                <a:lnTo>
                  <a:pt x="47790" y="10730"/>
                </a:lnTo>
                <a:lnTo>
                  <a:pt x="47800" y="10750"/>
                </a:lnTo>
                <a:lnTo>
                  <a:pt x="47810" y="10770"/>
                </a:lnTo>
                <a:lnTo>
                  <a:pt x="47780" y="10780"/>
                </a:lnTo>
                <a:lnTo>
                  <a:pt x="47770" y="10760"/>
                </a:lnTo>
                <a:lnTo>
                  <a:pt x="47750" y="10730"/>
                </a:lnTo>
                <a:lnTo>
                  <a:pt x="47760" y="10710"/>
                </a:lnTo>
                <a:lnTo>
                  <a:pt x="47780" y="10710"/>
                </a:lnTo>
                <a:lnTo>
                  <a:pt x="47800" y="10700"/>
                </a:lnTo>
                <a:close/>
                <a:moveTo>
                  <a:pt x="47970" y="10230"/>
                </a:moveTo>
                <a:lnTo>
                  <a:pt x="47950" y="10250"/>
                </a:lnTo>
                <a:lnTo>
                  <a:pt x="47940" y="10270"/>
                </a:lnTo>
                <a:lnTo>
                  <a:pt x="47930" y="10290"/>
                </a:lnTo>
                <a:lnTo>
                  <a:pt x="47900" y="10280"/>
                </a:lnTo>
                <a:lnTo>
                  <a:pt x="47910" y="10220"/>
                </a:lnTo>
                <a:lnTo>
                  <a:pt x="47930" y="10210"/>
                </a:lnTo>
                <a:lnTo>
                  <a:pt x="47950" y="10230"/>
                </a:lnTo>
                <a:lnTo>
                  <a:pt x="47970" y="10230"/>
                </a:lnTo>
                <a:close/>
                <a:moveTo>
                  <a:pt x="48260" y="9690"/>
                </a:moveTo>
                <a:lnTo>
                  <a:pt x="48170" y="9780"/>
                </a:lnTo>
                <a:lnTo>
                  <a:pt x="48180" y="9710"/>
                </a:lnTo>
                <a:lnTo>
                  <a:pt x="48200" y="9690"/>
                </a:lnTo>
                <a:lnTo>
                  <a:pt x="48230" y="9690"/>
                </a:lnTo>
                <a:lnTo>
                  <a:pt x="48260" y="9690"/>
                </a:lnTo>
                <a:close/>
                <a:moveTo>
                  <a:pt x="48680" y="9200"/>
                </a:moveTo>
                <a:lnTo>
                  <a:pt x="48660" y="9250"/>
                </a:lnTo>
                <a:lnTo>
                  <a:pt x="48640" y="9290"/>
                </a:lnTo>
                <a:lnTo>
                  <a:pt x="48620" y="9320"/>
                </a:lnTo>
                <a:lnTo>
                  <a:pt x="48570" y="9340"/>
                </a:lnTo>
                <a:lnTo>
                  <a:pt x="48580" y="9250"/>
                </a:lnTo>
                <a:lnTo>
                  <a:pt x="48610" y="9210"/>
                </a:lnTo>
                <a:lnTo>
                  <a:pt x="48680" y="9200"/>
                </a:lnTo>
                <a:close/>
                <a:moveTo>
                  <a:pt x="47880" y="8620"/>
                </a:moveTo>
                <a:lnTo>
                  <a:pt x="47870" y="8650"/>
                </a:lnTo>
                <a:lnTo>
                  <a:pt x="47880" y="8670"/>
                </a:lnTo>
                <a:lnTo>
                  <a:pt x="47880" y="8690"/>
                </a:lnTo>
                <a:lnTo>
                  <a:pt x="47860" y="8700"/>
                </a:lnTo>
                <a:lnTo>
                  <a:pt x="47850" y="8690"/>
                </a:lnTo>
                <a:lnTo>
                  <a:pt x="47820" y="8660"/>
                </a:lnTo>
                <a:lnTo>
                  <a:pt x="47830" y="8640"/>
                </a:lnTo>
                <a:lnTo>
                  <a:pt x="47860" y="8630"/>
                </a:lnTo>
                <a:lnTo>
                  <a:pt x="47880" y="8620"/>
                </a:lnTo>
                <a:close/>
                <a:moveTo>
                  <a:pt x="46500" y="8570"/>
                </a:moveTo>
                <a:lnTo>
                  <a:pt x="46480" y="8590"/>
                </a:lnTo>
                <a:lnTo>
                  <a:pt x="46470" y="8610"/>
                </a:lnTo>
                <a:lnTo>
                  <a:pt x="46460" y="8620"/>
                </a:lnTo>
                <a:lnTo>
                  <a:pt x="46430" y="8610"/>
                </a:lnTo>
                <a:lnTo>
                  <a:pt x="46440" y="8560"/>
                </a:lnTo>
                <a:lnTo>
                  <a:pt x="46460" y="8550"/>
                </a:lnTo>
                <a:lnTo>
                  <a:pt x="46480" y="8560"/>
                </a:lnTo>
                <a:lnTo>
                  <a:pt x="46500" y="8570"/>
                </a:lnTo>
                <a:close/>
                <a:moveTo>
                  <a:pt x="49310" y="8300"/>
                </a:moveTo>
                <a:lnTo>
                  <a:pt x="49360" y="8300"/>
                </a:lnTo>
                <a:lnTo>
                  <a:pt x="49380" y="8310"/>
                </a:lnTo>
                <a:lnTo>
                  <a:pt x="49380" y="8340"/>
                </a:lnTo>
                <a:lnTo>
                  <a:pt x="49390" y="8380"/>
                </a:lnTo>
                <a:lnTo>
                  <a:pt x="49230" y="8740"/>
                </a:lnTo>
                <a:lnTo>
                  <a:pt x="49140" y="8900"/>
                </a:lnTo>
                <a:lnTo>
                  <a:pt x="48990" y="9020"/>
                </a:lnTo>
                <a:lnTo>
                  <a:pt x="48980" y="9020"/>
                </a:lnTo>
                <a:lnTo>
                  <a:pt x="49030" y="8840"/>
                </a:lnTo>
                <a:lnTo>
                  <a:pt x="49230" y="8520"/>
                </a:lnTo>
                <a:lnTo>
                  <a:pt x="49310" y="8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Haa Alif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570" y="7790"/>
                </a:moveTo>
                <a:lnTo>
                  <a:pt x="49750" y="7820"/>
                </a:lnTo>
                <a:lnTo>
                  <a:pt x="49660" y="7880"/>
                </a:lnTo>
                <a:lnTo>
                  <a:pt x="49590" y="7900"/>
                </a:lnTo>
                <a:lnTo>
                  <a:pt x="49560" y="7870"/>
                </a:lnTo>
                <a:lnTo>
                  <a:pt x="49570" y="7790"/>
                </a:lnTo>
                <a:close/>
                <a:moveTo>
                  <a:pt x="47400" y="7660"/>
                </a:moveTo>
                <a:lnTo>
                  <a:pt x="47380" y="7680"/>
                </a:lnTo>
                <a:lnTo>
                  <a:pt x="47360" y="7700"/>
                </a:lnTo>
                <a:lnTo>
                  <a:pt x="47350" y="7720"/>
                </a:lnTo>
                <a:lnTo>
                  <a:pt x="47330" y="7710"/>
                </a:lnTo>
                <a:lnTo>
                  <a:pt x="47340" y="7650"/>
                </a:lnTo>
                <a:lnTo>
                  <a:pt x="47360" y="7640"/>
                </a:lnTo>
                <a:lnTo>
                  <a:pt x="47380" y="7650"/>
                </a:lnTo>
                <a:lnTo>
                  <a:pt x="47400" y="7660"/>
                </a:lnTo>
                <a:close/>
                <a:moveTo>
                  <a:pt x="49130" y="7640"/>
                </a:moveTo>
                <a:lnTo>
                  <a:pt x="49110" y="7660"/>
                </a:lnTo>
                <a:lnTo>
                  <a:pt x="49100" y="7680"/>
                </a:lnTo>
                <a:lnTo>
                  <a:pt x="49080" y="7690"/>
                </a:lnTo>
                <a:lnTo>
                  <a:pt x="49060" y="7680"/>
                </a:lnTo>
                <a:lnTo>
                  <a:pt x="49070" y="7630"/>
                </a:lnTo>
                <a:lnTo>
                  <a:pt x="49090" y="7620"/>
                </a:lnTo>
                <a:lnTo>
                  <a:pt x="49110" y="7630"/>
                </a:lnTo>
                <a:lnTo>
                  <a:pt x="49130" y="7640"/>
                </a:lnTo>
                <a:close/>
                <a:moveTo>
                  <a:pt x="47170" y="7530"/>
                </a:moveTo>
                <a:lnTo>
                  <a:pt x="47170" y="7560"/>
                </a:lnTo>
                <a:lnTo>
                  <a:pt x="47180" y="7580"/>
                </a:lnTo>
                <a:lnTo>
                  <a:pt x="47180" y="7600"/>
                </a:lnTo>
                <a:lnTo>
                  <a:pt x="47150" y="7610"/>
                </a:lnTo>
                <a:lnTo>
                  <a:pt x="47120" y="7560"/>
                </a:lnTo>
                <a:lnTo>
                  <a:pt x="47130" y="7540"/>
                </a:lnTo>
                <a:lnTo>
                  <a:pt x="47150" y="7540"/>
                </a:lnTo>
                <a:lnTo>
                  <a:pt x="47170" y="7530"/>
                </a:lnTo>
                <a:close/>
                <a:moveTo>
                  <a:pt x="48590" y="7530"/>
                </a:moveTo>
                <a:lnTo>
                  <a:pt x="48590" y="7540"/>
                </a:lnTo>
                <a:lnTo>
                  <a:pt x="48570" y="7550"/>
                </a:lnTo>
                <a:lnTo>
                  <a:pt x="48560" y="7580"/>
                </a:lnTo>
                <a:lnTo>
                  <a:pt x="48550" y="7590"/>
                </a:lnTo>
                <a:lnTo>
                  <a:pt x="48530" y="7580"/>
                </a:lnTo>
                <a:lnTo>
                  <a:pt x="48520" y="7580"/>
                </a:lnTo>
                <a:lnTo>
                  <a:pt x="48530" y="7520"/>
                </a:lnTo>
                <a:lnTo>
                  <a:pt x="48550" y="7520"/>
                </a:lnTo>
                <a:lnTo>
                  <a:pt x="48570" y="7530"/>
                </a:lnTo>
                <a:lnTo>
                  <a:pt x="48590" y="7530"/>
                </a:lnTo>
                <a:close/>
                <a:moveTo>
                  <a:pt x="47040" y="7440"/>
                </a:moveTo>
                <a:lnTo>
                  <a:pt x="47020" y="7450"/>
                </a:lnTo>
                <a:lnTo>
                  <a:pt x="47000" y="7470"/>
                </a:lnTo>
                <a:lnTo>
                  <a:pt x="46990" y="7490"/>
                </a:lnTo>
                <a:lnTo>
                  <a:pt x="46970" y="7480"/>
                </a:lnTo>
                <a:lnTo>
                  <a:pt x="46980" y="7420"/>
                </a:lnTo>
                <a:lnTo>
                  <a:pt x="47000" y="7410"/>
                </a:lnTo>
                <a:lnTo>
                  <a:pt x="47020" y="7430"/>
                </a:lnTo>
                <a:lnTo>
                  <a:pt x="47040" y="7440"/>
                </a:lnTo>
                <a:close/>
                <a:moveTo>
                  <a:pt x="48690" y="7010"/>
                </a:moveTo>
                <a:lnTo>
                  <a:pt x="48680" y="7040"/>
                </a:lnTo>
                <a:lnTo>
                  <a:pt x="48690" y="7070"/>
                </a:lnTo>
                <a:lnTo>
                  <a:pt x="48690" y="7090"/>
                </a:lnTo>
                <a:lnTo>
                  <a:pt x="48670" y="7100"/>
                </a:lnTo>
                <a:lnTo>
                  <a:pt x="48640" y="7050"/>
                </a:lnTo>
                <a:lnTo>
                  <a:pt x="48640" y="7030"/>
                </a:lnTo>
                <a:lnTo>
                  <a:pt x="48670" y="7020"/>
                </a:lnTo>
                <a:lnTo>
                  <a:pt x="48690" y="7010"/>
                </a:lnTo>
                <a:close/>
                <a:moveTo>
                  <a:pt x="49940" y="6760"/>
                </a:moveTo>
                <a:lnTo>
                  <a:pt x="49930" y="6920"/>
                </a:lnTo>
                <a:lnTo>
                  <a:pt x="49880" y="7080"/>
                </a:lnTo>
                <a:lnTo>
                  <a:pt x="49820" y="7150"/>
                </a:lnTo>
                <a:lnTo>
                  <a:pt x="49790" y="7060"/>
                </a:lnTo>
                <a:lnTo>
                  <a:pt x="49800" y="6950"/>
                </a:lnTo>
                <a:lnTo>
                  <a:pt x="49840" y="6840"/>
                </a:lnTo>
                <a:lnTo>
                  <a:pt x="49890" y="6760"/>
                </a:lnTo>
                <a:lnTo>
                  <a:pt x="49940" y="6760"/>
                </a:lnTo>
                <a:close/>
                <a:moveTo>
                  <a:pt x="46590" y="6300"/>
                </a:moveTo>
                <a:lnTo>
                  <a:pt x="46590" y="6310"/>
                </a:lnTo>
                <a:lnTo>
                  <a:pt x="46590" y="6340"/>
                </a:lnTo>
                <a:lnTo>
                  <a:pt x="46570" y="6370"/>
                </a:lnTo>
                <a:lnTo>
                  <a:pt x="46590" y="6300"/>
                </a:lnTo>
                <a:close/>
                <a:moveTo>
                  <a:pt x="49760" y="6140"/>
                </a:moveTo>
                <a:lnTo>
                  <a:pt x="49720" y="6370"/>
                </a:lnTo>
                <a:lnTo>
                  <a:pt x="49710" y="6380"/>
                </a:lnTo>
                <a:lnTo>
                  <a:pt x="49700" y="6380"/>
                </a:lnTo>
                <a:lnTo>
                  <a:pt x="49690" y="6370"/>
                </a:lnTo>
                <a:lnTo>
                  <a:pt x="49680" y="6370"/>
                </a:lnTo>
                <a:lnTo>
                  <a:pt x="49680" y="6260"/>
                </a:lnTo>
                <a:lnTo>
                  <a:pt x="49680" y="6180"/>
                </a:lnTo>
                <a:lnTo>
                  <a:pt x="49710" y="6140"/>
                </a:lnTo>
                <a:lnTo>
                  <a:pt x="49760" y="6140"/>
                </a:lnTo>
                <a:close/>
                <a:moveTo>
                  <a:pt x="46190" y="5910"/>
                </a:moveTo>
                <a:lnTo>
                  <a:pt x="46190" y="5950"/>
                </a:lnTo>
                <a:lnTo>
                  <a:pt x="46180" y="5970"/>
                </a:lnTo>
                <a:lnTo>
                  <a:pt x="46190" y="5910"/>
                </a:lnTo>
                <a:close/>
                <a:moveTo>
                  <a:pt x="47220" y="5480"/>
                </a:moveTo>
                <a:lnTo>
                  <a:pt x="47240" y="5640"/>
                </a:lnTo>
                <a:lnTo>
                  <a:pt x="47190" y="5580"/>
                </a:lnTo>
                <a:lnTo>
                  <a:pt x="47190" y="5540"/>
                </a:lnTo>
                <a:lnTo>
                  <a:pt x="47220" y="5480"/>
                </a:lnTo>
                <a:close/>
                <a:moveTo>
                  <a:pt x="46870" y="5140"/>
                </a:moveTo>
                <a:lnTo>
                  <a:pt x="46850" y="5210"/>
                </a:lnTo>
                <a:lnTo>
                  <a:pt x="46840" y="5170"/>
                </a:lnTo>
                <a:lnTo>
                  <a:pt x="46870" y="5140"/>
                </a:lnTo>
                <a:close/>
                <a:moveTo>
                  <a:pt x="46440" y="4720"/>
                </a:moveTo>
                <a:lnTo>
                  <a:pt x="46430" y="4830"/>
                </a:lnTo>
                <a:lnTo>
                  <a:pt x="46360" y="4760"/>
                </a:lnTo>
                <a:lnTo>
                  <a:pt x="46370" y="4740"/>
                </a:lnTo>
                <a:lnTo>
                  <a:pt x="46400" y="4730"/>
                </a:lnTo>
                <a:lnTo>
                  <a:pt x="46440" y="4720"/>
                </a:lnTo>
                <a:close/>
                <a:moveTo>
                  <a:pt x="46100" y="4550"/>
                </a:moveTo>
                <a:lnTo>
                  <a:pt x="46110" y="4560"/>
                </a:lnTo>
                <a:lnTo>
                  <a:pt x="46110" y="4590"/>
                </a:lnTo>
                <a:lnTo>
                  <a:pt x="46090" y="4610"/>
                </a:lnTo>
                <a:lnTo>
                  <a:pt x="46100" y="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