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Terengganu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Terengganu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8510" y="13560"/>
                </a:moveTo>
                <a:lnTo>
                  <a:pt x="18530" y="13490"/>
                </a:lnTo>
                <a:lnTo>
                  <a:pt x="18530" y="13460"/>
                </a:lnTo>
                <a:lnTo>
                  <a:pt x="18490" y="13360"/>
                </a:lnTo>
                <a:lnTo>
                  <a:pt x="18480" y="13340"/>
                </a:lnTo>
                <a:lnTo>
                  <a:pt x="18460" y="13320"/>
                </a:lnTo>
                <a:lnTo>
                  <a:pt x="18440" y="13290"/>
                </a:lnTo>
                <a:lnTo>
                  <a:pt x="18430" y="13250"/>
                </a:lnTo>
                <a:lnTo>
                  <a:pt x="18420" y="13180"/>
                </a:lnTo>
                <a:lnTo>
                  <a:pt x="18410" y="13160"/>
                </a:lnTo>
                <a:lnTo>
                  <a:pt x="18400" y="13140"/>
                </a:lnTo>
                <a:lnTo>
                  <a:pt x="18360" y="13130"/>
                </a:lnTo>
                <a:lnTo>
                  <a:pt x="18340" y="13130"/>
                </a:lnTo>
                <a:lnTo>
                  <a:pt x="18110" y="12960"/>
                </a:lnTo>
                <a:lnTo>
                  <a:pt x="18000" y="12910"/>
                </a:lnTo>
                <a:lnTo>
                  <a:pt x="17980" y="12910"/>
                </a:lnTo>
                <a:lnTo>
                  <a:pt x="17970" y="12910"/>
                </a:lnTo>
                <a:lnTo>
                  <a:pt x="17950" y="12910"/>
                </a:lnTo>
                <a:lnTo>
                  <a:pt x="17940" y="12920"/>
                </a:lnTo>
                <a:lnTo>
                  <a:pt x="17930" y="12930"/>
                </a:lnTo>
                <a:lnTo>
                  <a:pt x="17920" y="12940"/>
                </a:lnTo>
                <a:lnTo>
                  <a:pt x="17890" y="12940"/>
                </a:lnTo>
                <a:lnTo>
                  <a:pt x="17840" y="12920"/>
                </a:lnTo>
                <a:lnTo>
                  <a:pt x="17820" y="12900"/>
                </a:lnTo>
                <a:lnTo>
                  <a:pt x="17820" y="12880"/>
                </a:lnTo>
                <a:lnTo>
                  <a:pt x="17820" y="12790"/>
                </a:lnTo>
                <a:lnTo>
                  <a:pt x="17830" y="12750"/>
                </a:lnTo>
                <a:lnTo>
                  <a:pt x="17820" y="12680"/>
                </a:lnTo>
                <a:lnTo>
                  <a:pt x="17780" y="12550"/>
                </a:lnTo>
                <a:lnTo>
                  <a:pt x="17770" y="12510"/>
                </a:lnTo>
                <a:lnTo>
                  <a:pt x="17770" y="12490"/>
                </a:lnTo>
                <a:lnTo>
                  <a:pt x="17770" y="12480"/>
                </a:lnTo>
                <a:lnTo>
                  <a:pt x="17770" y="12470"/>
                </a:lnTo>
                <a:lnTo>
                  <a:pt x="17770" y="12460"/>
                </a:lnTo>
                <a:lnTo>
                  <a:pt x="17780" y="12440"/>
                </a:lnTo>
                <a:lnTo>
                  <a:pt x="17790" y="12440"/>
                </a:lnTo>
                <a:lnTo>
                  <a:pt x="17810" y="12430"/>
                </a:lnTo>
                <a:lnTo>
                  <a:pt x="17820" y="12420"/>
                </a:lnTo>
                <a:lnTo>
                  <a:pt x="17830" y="12410"/>
                </a:lnTo>
                <a:lnTo>
                  <a:pt x="17830" y="12380"/>
                </a:lnTo>
                <a:lnTo>
                  <a:pt x="17780" y="12160"/>
                </a:lnTo>
                <a:lnTo>
                  <a:pt x="17780" y="12130"/>
                </a:lnTo>
                <a:lnTo>
                  <a:pt x="17790" y="12120"/>
                </a:lnTo>
                <a:lnTo>
                  <a:pt x="17800" y="12110"/>
                </a:lnTo>
                <a:lnTo>
                  <a:pt x="17830" y="12100"/>
                </a:lnTo>
                <a:lnTo>
                  <a:pt x="17850" y="12100"/>
                </a:lnTo>
                <a:lnTo>
                  <a:pt x="17850" y="12080"/>
                </a:lnTo>
                <a:lnTo>
                  <a:pt x="17860" y="12070"/>
                </a:lnTo>
                <a:lnTo>
                  <a:pt x="17860" y="12050"/>
                </a:lnTo>
                <a:lnTo>
                  <a:pt x="17870" y="12040"/>
                </a:lnTo>
                <a:lnTo>
                  <a:pt x="17890" y="12010"/>
                </a:lnTo>
                <a:lnTo>
                  <a:pt x="17900" y="11990"/>
                </a:lnTo>
                <a:lnTo>
                  <a:pt x="17890" y="11980"/>
                </a:lnTo>
                <a:lnTo>
                  <a:pt x="17850" y="11950"/>
                </a:lnTo>
                <a:lnTo>
                  <a:pt x="17810" y="11900"/>
                </a:lnTo>
                <a:lnTo>
                  <a:pt x="17790" y="11890"/>
                </a:lnTo>
                <a:lnTo>
                  <a:pt x="17780" y="11880"/>
                </a:lnTo>
                <a:lnTo>
                  <a:pt x="17760" y="11880"/>
                </a:lnTo>
                <a:lnTo>
                  <a:pt x="17740" y="11860"/>
                </a:lnTo>
                <a:lnTo>
                  <a:pt x="17720" y="11850"/>
                </a:lnTo>
                <a:lnTo>
                  <a:pt x="17660" y="11770"/>
                </a:lnTo>
                <a:lnTo>
                  <a:pt x="17640" y="11770"/>
                </a:lnTo>
                <a:lnTo>
                  <a:pt x="17610" y="11750"/>
                </a:lnTo>
                <a:lnTo>
                  <a:pt x="17590" y="11730"/>
                </a:lnTo>
                <a:lnTo>
                  <a:pt x="17570" y="11720"/>
                </a:lnTo>
                <a:lnTo>
                  <a:pt x="17550" y="11710"/>
                </a:lnTo>
                <a:lnTo>
                  <a:pt x="17530" y="11710"/>
                </a:lnTo>
                <a:lnTo>
                  <a:pt x="17510" y="11710"/>
                </a:lnTo>
                <a:lnTo>
                  <a:pt x="17500" y="11700"/>
                </a:lnTo>
                <a:lnTo>
                  <a:pt x="17480" y="11680"/>
                </a:lnTo>
                <a:lnTo>
                  <a:pt x="17460" y="11680"/>
                </a:lnTo>
                <a:lnTo>
                  <a:pt x="17400" y="11660"/>
                </a:lnTo>
                <a:lnTo>
                  <a:pt x="17370" y="11650"/>
                </a:lnTo>
                <a:lnTo>
                  <a:pt x="17360" y="11630"/>
                </a:lnTo>
                <a:lnTo>
                  <a:pt x="17360" y="11610"/>
                </a:lnTo>
                <a:lnTo>
                  <a:pt x="17390" y="11530"/>
                </a:lnTo>
                <a:lnTo>
                  <a:pt x="17390" y="11500"/>
                </a:lnTo>
                <a:lnTo>
                  <a:pt x="17400" y="11480"/>
                </a:lnTo>
                <a:lnTo>
                  <a:pt x="17390" y="11460"/>
                </a:lnTo>
                <a:lnTo>
                  <a:pt x="17380" y="11390"/>
                </a:lnTo>
                <a:lnTo>
                  <a:pt x="17390" y="11120"/>
                </a:lnTo>
                <a:lnTo>
                  <a:pt x="17410" y="11020"/>
                </a:lnTo>
                <a:lnTo>
                  <a:pt x="17410" y="11000"/>
                </a:lnTo>
                <a:lnTo>
                  <a:pt x="17470" y="10880"/>
                </a:lnTo>
                <a:lnTo>
                  <a:pt x="17490" y="10770"/>
                </a:lnTo>
                <a:lnTo>
                  <a:pt x="17480" y="10720"/>
                </a:lnTo>
                <a:lnTo>
                  <a:pt x="17460" y="10700"/>
                </a:lnTo>
                <a:lnTo>
                  <a:pt x="17360" y="10620"/>
                </a:lnTo>
                <a:lnTo>
                  <a:pt x="17280" y="10520"/>
                </a:lnTo>
                <a:lnTo>
                  <a:pt x="17270" y="10500"/>
                </a:lnTo>
                <a:lnTo>
                  <a:pt x="17280" y="10480"/>
                </a:lnTo>
                <a:lnTo>
                  <a:pt x="17290" y="10480"/>
                </a:lnTo>
                <a:lnTo>
                  <a:pt x="17300" y="10430"/>
                </a:lnTo>
                <a:lnTo>
                  <a:pt x="17300" y="10360"/>
                </a:lnTo>
                <a:lnTo>
                  <a:pt x="17270" y="10080"/>
                </a:lnTo>
                <a:lnTo>
                  <a:pt x="17270" y="10040"/>
                </a:lnTo>
                <a:lnTo>
                  <a:pt x="17310" y="10010"/>
                </a:lnTo>
                <a:lnTo>
                  <a:pt x="17320" y="10000"/>
                </a:lnTo>
                <a:lnTo>
                  <a:pt x="17320" y="9980"/>
                </a:lnTo>
                <a:lnTo>
                  <a:pt x="17320" y="9730"/>
                </a:lnTo>
                <a:lnTo>
                  <a:pt x="17330" y="9650"/>
                </a:lnTo>
                <a:lnTo>
                  <a:pt x="17330" y="9630"/>
                </a:lnTo>
                <a:lnTo>
                  <a:pt x="17310" y="9580"/>
                </a:lnTo>
                <a:lnTo>
                  <a:pt x="17300" y="9550"/>
                </a:lnTo>
                <a:lnTo>
                  <a:pt x="17240" y="9290"/>
                </a:lnTo>
                <a:lnTo>
                  <a:pt x="17260" y="9230"/>
                </a:lnTo>
                <a:lnTo>
                  <a:pt x="17420" y="9060"/>
                </a:lnTo>
                <a:lnTo>
                  <a:pt x="17780" y="8730"/>
                </a:lnTo>
                <a:lnTo>
                  <a:pt x="17950" y="8520"/>
                </a:lnTo>
                <a:lnTo>
                  <a:pt x="17960" y="8510"/>
                </a:lnTo>
                <a:lnTo>
                  <a:pt x="18000" y="8540"/>
                </a:lnTo>
                <a:lnTo>
                  <a:pt x="18240" y="8690"/>
                </a:lnTo>
                <a:lnTo>
                  <a:pt x="18350" y="8780"/>
                </a:lnTo>
                <a:lnTo>
                  <a:pt x="18440" y="8890"/>
                </a:lnTo>
                <a:lnTo>
                  <a:pt x="18500" y="9040"/>
                </a:lnTo>
                <a:lnTo>
                  <a:pt x="18550" y="9110"/>
                </a:lnTo>
                <a:lnTo>
                  <a:pt x="18670" y="9170"/>
                </a:lnTo>
                <a:lnTo>
                  <a:pt x="19500" y="9830"/>
                </a:lnTo>
                <a:lnTo>
                  <a:pt x="19700" y="9920"/>
                </a:lnTo>
                <a:lnTo>
                  <a:pt x="19890" y="9960"/>
                </a:lnTo>
                <a:lnTo>
                  <a:pt x="19970" y="10010"/>
                </a:lnTo>
                <a:lnTo>
                  <a:pt x="20210" y="10230"/>
                </a:lnTo>
                <a:lnTo>
                  <a:pt x="20640" y="10710"/>
                </a:lnTo>
                <a:lnTo>
                  <a:pt x="21110" y="11460"/>
                </a:lnTo>
                <a:lnTo>
                  <a:pt x="21270" y="11850"/>
                </a:lnTo>
                <a:lnTo>
                  <a:pt x="21730" y="12620"/>
                </a:lnTo>
                <a:lnTo>
                  <a:pt x="22000" y="13120"/>
                </a:lnTo>
                <a:lnTo>
                  <a:pt x="22030" y="13210"/>
                </a:lnTo>
                <a:lnTo>
                  <a:pt x="22050" y="13240"/>
                </a:lnTo>
                <a:lnTo>
                  <a:pt x="22130" y="13340"/>
                </a:lnTo>
                <a:lnTo>
                  <a:pt x="22150" y="13380"/>
                </a:lnTo>
                <a:lnTo>
                  <a:pt x="22160" y="13440"/>
                </a:lnTo>
                <a:lnTo>
                  <a:pt x="22120" y="13570"/>
                </a:lnTo>
                <a:lnTo>
                  <a:pt x="22130" y="13680"/>
                </a:lnTo>
                <a:lnTo>
                  <a:pt x="22170" y="13870"/>
                </a:lnTo>
                <a:lnTo>
                  <a:pt x="22250" y="14570"/>
                </a:lnTo>
                <a:lnTo>
                  <a:pt x="22250" y="14680"/>
                </a:lnTo>
                <a:lnTo>
                  <a:pt x="22200" y="14770"/>
                </a:lnTo>
                <a:lnTo>
                  <a:pt x="22170" y="14860"/>
                </a:lnTo>
                <a:lnTo>
                  <a:pt x="22230" y="15070"/>
                </a:lnTo>
                <a:lnTo>
                  <a:pt x="22220" y="15140"/>
                </a:lnTo>
                <a:lnTo>
                  <a:pt x="22370" y="15570"/>
                </a:lnTo>
                <a:lnTo>
                  <a:pt x="22380" y="15710"/>
                </a:lnTo>
                <a:lnTo>
                  <a:pt x="22370" y="15760"/>
                </a:lnTo>
                <a:lnTo>
                  <a:pt x="22300" y="15920"/>
                </a:lnTo>
                <a:lnTo>
                  <a:pt x="22270" y="15980"/>
                </a:lnTo>
                <a:lnTo>
                  <a:pt x="22240" y="16000"/>
                </a:lnTo>
                <a:lnTo>
                  <a:pt x="22170" y="16080"/>
                </a:lnTo>
                <a:lnTo>
                  <a:pt x="22150" y="16120"/>
                </a:lnTo>
                <a:lnTo>
                  <a:pt x="22160" y="16160"/>
                </a:lnTo>
                <a:lnTo>
                  <a:pt x="22190" y="16280"/>
                </a:lnTo>
                <a:lnTo>
                  <a:pt x="22160" y="16330"/>
                </a:lnTo>
                <a:lnTo>
                  <a:pt x="22130" y="16340"/>
                </a:lnTo>
                <a:lnTo>
                  <a:pt x="22110" y="16330"/>
                </a:lnTo>
                <a:lnTo>
                  <a:pt x="22080" y="16320"/>
                </a:lnTo>
                <a:lnTo>
                  <a:pt x="22020" y="16310"/>
                </a:lnTo>
                <a:lnTo>
                  <a:pt x="21680" y="16290"/>
                </a:lnTo>
                <a:lnTo>
                  <a:pt x="21660" y="16290"/>
                </a:lnTo>
                <a:lnTo>
                  <a:pt x="21650" y="16280"/>
                </a:lnTo>
                <a:lnTo>
                  <a:pt x="21640" y="16270"/>
                </a:lnTo>
                <a:lnTo>
                  <a:pt x="21630" y="16260"/>
                </a:lnTo>
                <a:lnTo>
                  <a:pt x="21620" y="16250"/>
                </a:lnTo>
                <a:lnTo>
                  <a:pt x="21600" y="16240"/>
                </a:lnTo>
                <a:lnTo>
                  <a:pt x="21560" y="16230"/>
                </a:lnTo>
                <a:lnTo>
                  <a:pt x="21550" y="16230"/>
                </a:lnTo>
                <a:lnTo>
                  <a:pt x="21550" y="16250"/>
                </a:lnTo>
                <a:lnTo>
                  <a:pt x="21570" y="16340"/>
                </a:lnTo>
                <a:lnTo>
                  <a:pt x="21570" y="16360"/>
                </a:lnTo>
                <a:lnTo>
                  <a:pt x="21580" y="16430"/>
                </a:lnTo>
                <a:lnTo>
                  <a:pt x="21580" y="16460"/>
                </a:lnTo>
                <a:lnTo>
                  <a:pt x="21580" y="16500"/>
                </a:lnTo>
                <a:lnTo>
                  <a:pt x="21570" y="16520"/>
                </a:lnTo>
                <a:lnTo>
                  <a:pt x="21560" y="16530"/>
                </a:lnTo>
                <a:lnTo>
                  <a:pt x="21550" y="16560"/>
                </a:lnTo>
                <a:lnTo>
                  <a:pt x="21540" y="16570"/>
                </a:lnTo>
                <a:lnTo>
                  <a:pt x="21520" y="16590"/>
                </a:lnTo>
                <a:lnTo>
                  <a:pt x="21510" y="16600"/>
                </a:lnTo>
                <a:lnTo>
                  <a:pt x="21500" y="16620"/>
                </a:lnTo>
                <a:lnTo>
                  <a:pt x="21480" y="16720"/>
                </a:lnTo>
                <a:lnTo>
                  <a:pt x="21480" y="16740"/>
                </a:lnTo>
                <a:lnTo>
                  <a:pt x="21480" y="16760"/>
                </a:lnTo>
                <a:lnTo>
                  <a:pt x="21490" y="16800"/>
                </a:lnTo>
                <a:lnTo>
                  <a:pt x="21490" y="16810"/>
                </a:lnTo>
                <a:lnTo>
                  <a:pt x="21500" y="16820"/>
                </a:lnTo>
                <a:lnTo>
                  <a:pt x="21510" y="16840"/>
                </a:lnTo>
                <a:lnTo>
                  <a:pt x="21520" y="16850"/>
                </a:lnTo>
                <a:lnTo>
                  <a:pt x="21550" y="16860"/>
                </a:lnTo>
                <a:lnTo>
                  <a:pt x="21560" y="16870"/>
                </a:lnTo>
                <a:lnTo>
                  <a:pt x="21570" y="16880"/>
                </a:lnTo>
                <a:lnTo>
                  <a:pt x="21580" y="16890"/>
                </a:lnTo>
                <a:lnTo>
                  <a:pt x="21590" y="16920"/>
                </a:lnTo>
                <a:lnTo>
                  <a:pt x="21590" y="16960"/>
                </a:lnTo>
                <a:lnTo>
                  <a:pt x="21590" y="16980"/>
                </a:lnTo>
                <a:lnTo>
                  <a:pt x="21590" y="17000"/>
                </a:lnTo>
                <a:lnTo>
                  <a:pt x="21580" y="17030"/>
                </a:lnTo>
                <a:lnTo>
                  <a:pt x="21580" y="17070"/>
                </a:lnTo>
                <a:lnTo>
                  <a:pt x="21580" y="17090"/>
                </a:lnTo>
                <a:lnTo>
                  <a:pt x="21580" y="17100"/>
                </a:lnTo>
                <a:lnTo>
                  <a:pt x="21590" y="17120"/>
                </a:lnTo>
                <a:lnTo>
                  <a:pt x="21590" y="17130"/>
                </a:lnTo>
                <a:lnTo>
                  <a:pt x="21630" y="17200"/>
                </a:lnTo>
                <a:lnTo>
                  <a:pt x="21670" y="17330"/>
                </a:lnTo>
                <a:lnTo>
                  <a:pt x="21670" y="17340"/>
                </a:lnTo>
                <a:lnTo>
                  <a:pt x="21670" y="17360"/>
                </a:lnTo>
                <a:lnTo>
                  <a:pt x="21670" y="17380"/>
                </a:lnTo>
                <a:lnTo>
                  <a:pt x="21660" y="17430"/>
                </a:lnTo>
                <a:lnTo>
                  <a:pt x="21650" y="17460"/>
                </a:lnTo>
                <a:lnTo>
                  <a:pt x="21630" y="17500"/>
                </a:lnTo>
                <a:lnTo>
                  <a:pt x="21610" y="17520"/>
                </a:lnTo>
                <a:lnTo>
                  <a:pt x="21590" y="17530"/>
                </a:lnTo>
                <a:lnTo>
                  <a:pt x="21580" y="17540"/>
                </a:lnTo>
                <a:lnTo>
                  <a:pt x="21570" y="17550"/>
                </a:lnTo>
                <a:lnTo>
                  <a:pt x="21570" y="17570"/>
                </a:lnTo>
                <a:lnTo>
                  <a:pt x="21560" y="17580"/>
                </a:lnTo>
                <a:lnTo>
                  <a:pt x="21580" y="17680"/>
                </a:lnTo>
                <a:lnTo>
                  <a:pt x="21570" y="17700"/>
                </a:lnTo>
                <a:lnTo>
                  <a:pt x="21560" y="17710"/>
                </a:lnTo>
                <a:lnTo>
                  <a:pt x="21540" y="17700"/>
                </a:lnTo>
                <a:lnTo>
                  <a:pt x="21510" y="17670"/>
                </a:lnTo>
                <a:lnTo>
                  <a:pt x="21490" y="17650"/>
                </a:lnTo>
                <a:lnTo>
                  <a:pt x="21480" y="17630"/>
                </a:lnTo>
                <a:lnTo>
                  <a:pt x="21440" y="17530"/>
                </a:lnTo>
                <a:lnTo>
                  <a:pt x="21420" y="17500"/>
                </a:lnTo>
                <a:lnTo>
                  <a:pt x="21370" y="17450"/>
                </a:lnTo>
                <a:lnTo>
                  <a:pt x="21370" y="17430"/>
                </a:lnTo>
                <a:lnTo>
                  <a:pt x="21360" y="17410"/>
                </a:lnTo>
                <a:lnTo>
                  <a:pt x="21370" y="17380"/>
                </a:lnTo>
                <a:lnTo>
                  <a:pt x="21370" y="17360"/>
                </a:lnTo>
                <a:lnTo>
                  <a:pt x="21370" y="17350"/>
                </a:lnTo>
                <a:lnTo>
                  <a:pt x="21360" y="17330"/>
                </a:lnTo>
                <a:lnTo>
                  <a:pt x="21350" y="17310"/>
                </a:lnTo>
                <a:lnTo>
                  <a:pt x="21270" y="17240"/>
                </a:lnTo>
                <a:lnTo>
                  <a:pt x="21240" y="17190"/>
                </a:lnTo>
                <a:lnTo>
                  <a:pt x="21220" y="17160"/>
                </a:lnTo>
                <a:lnTo>
                  <a:pt x="21210" y="17140"/>
                </a:lnTo>
                <a:lnTo>
                  <a:pt x="21210" y="17130"/>
                </a:lnTo>
                <a:lnTo>
                  <a:pt x="21200" y="17060"/>
                </a:lnTo>
                <a:lnTo>
                  <a:pt x="21190" y="17050"/>
                </a:lnTo>
                <a:lnTo>
                  <a:pt x="21170" y="17040"/>
                </a:lnTo>
                <a:lnTo>
                  <a:pt x="21140" y="17040"/>
                </a:lnTo>
                <a:lnTo>
                  <a:pt x="21120" y="17050"/>
                </a:lnTo>
                <a:lnTo>
                  <a:pt x="21100" y="17060"/>
                </a:lnTo>
                <a:lnTo>
                  <a:pt x="21090" y="17060"/>
                </a:lnTo>
                <a:lnTo>
                  <a:pt x="21070" y="17060"/>
                </a:lnTo>
                <a:lnTo>
                  <a:pt x="21050" y="17040"/>
                </a:lnTo>
                <a:lnTo>
                  <a:pt x="21040" y="17020"/>
                </a:lnTo>
                <a:lnTo>
                  <a:pt x="21030" y="17000"/>
                </a:lnTo>
                <a:lnTo>
                  <a:pt x="21030" y="16970"/>
                </a:lnTo>
                <a:lnTo>
                  <a:pt x="21020" y="16950"/>
                </a:lnTo>
                <a:lnTo>
                  <a:pt x="21010" y="16940"/>
                </a:lnTo>
                <a:lnTo>
                  <a:pt x="20980" y="16950"/>
                </a:lnTo>
                <a:lnTo>
                  <a:pt x="20950" y="16970"/>
                </a:lnTo>
                <a:lnTo>
                  <a:pt x="20930" y="16970"/>
                </a:lnTo>
                <a:lnTo>
                  <a:pt x="20900" y="16960"/>
                </a:lnTo>
                <a:lnTo>
                  <a:pt x="20790" y="16890"/>
                </a:lnTo>
                <a:lnTo>
                  <a:pt x="20760" y="16870"/>
                </a:lnTo>
                <a:lnTo>
                  <a:pt x="20740" y="16860"/>
                </a:lnTo>
                <a:lnTo>
                  <a:pt x="20720" y="16840"/>
                </a:lnTo>
                <a:lnTo>
                  <a:pt x="20700" y="16810"/>
                </a:lnTo>
                <a:lnTo>
                  <a:pt x="20690" y="16800"/>
                </a:lnTo>
                <a:lnTo>
                  <a:pt x="20680" y="16800"/>
                </a:lnTo>
                <a:lnTo>
                  <a:pt x="20670" y="16790"/>
                </a:lnTo>
                <a:lnTo>
                  <a:pt x="20660" y="16770"/>
                </a:lnTo>
                <a:lnTo>
                  <a:pt x="20660" y="16760"/>
                </a:lnTo>
                <a:lnTo>
                  <a:pt x="20650" y="16740"/>
                </a:lnTo>
                <a:lnTo>
                  <a:pt x="20640" y="16730"/>
                </a:lnTo>
                <a:lnTo>
                  <a:pt x="20630" y="16720"/>
                </a:lnTo>
                <a:lnTo>
                  <a:pt x="20610" y="16720"/>
                </a:lnTo>
                <a:lnTo>
                  <a:pt x="20450" y="16660"/>
                </a:lnTo>
                <a:lnTo>
                  <a:pt x="20420" y="16640"/>
                </a:lnTo>
                <a:lnTo>
                  <a:pt x="20400" y="16620"/>
                </a:lnTo>
                <a:lnTo>
                  <a:pt x="20380" y="16600"/>
                </a:lnTo>
                <a:lnTo>
                  <a:pt x="20350" y="16590"/>
                </a:lnTo>
                <a:lnTo>
                  <a:pt x="20230" y="16560"/>
                </a:lnTo>
                <a:lnTo>
                  <a:pt x="20170" y="16540"/>
                </a:lnTo>
                <a:lnTo>
                  <a:pt x="20150" y="16530"/>
                </a:lnTo>
                <a:lnTo>
                  <a:pt x="20140" y="16520"/>
                </a:lnTo>
                <a:lnTo>
                  <a:pt x="20120" y="16500"/>
                </a:lnTo>
                <a:lnTo>
                  <a:pt x="20050" y="16510"/>
                </a:lnTo>
                <a:lnTo>
                  <a:pt x="19800" y="16620"/>
                </a:lnTo>
                <a:lnTo>
                  <a:pt x="19750" y="16620"/>
                </a:lnTo>
                <a:lnTo>
                  <a:pt x="19730" y="16620"/>
                </a:lnTo>
                <a:lnTo>
                  <a:pt x="19720" y="16610"/>
                </a:lnTo>
                <a:lnTo>
                  <a:pt x="19710" y="16600"/>
                </a:lnTo>
                <a:lnTo>
                  <a:pt x="19700" y="16590"/>
                </a:lnTo>
                <a:lnTo>
                  <a:pt x="19680" y="16570"/>
                </a:lnTo>
                <a:lnTo>
                  <a:pt x="19630" y="16490"/>
                </a:lnTo>
                <a:lnTo>
                  <a:pt x="19630" y="16470"/>
                </a:lnTo>
                <a:lnTo>
                  <a:pt x="19640" y="16450"/>
                </a:lnTo>
                <a:lnTo>
                  <a:pt x="19700" y="16380"/>
                </a:lnTo>
                <a:lnTo>
                  <a:pt x="19700" y="16350"/>
                </a:lnTo>
                <a:lnTo>
                  <a:pt x="19710" y="16320"/>
                </a:lnTo>
                <a:lnTo>
                  <a:pt x="19720" y="16260"/>
                </a:lnTo>
                <a:lnTo>
                  <a:pt x="19720" y="16220"/>
                </a:lnTo>
                <a:lnTo>
                  <a:pt x="19720" y="16140"/>
                </a:lnTo>
                <a:lnTo>
                  <a:pt x="19760" y="15960"/>
                </a:lnTo>
                <a:lnTo>
                  <a:pt x="19770" y="15880"/>
                </a:lnTo>
                <a:lnTo>
                  <a:pt x="19770" y="15860"/>
                </a:lnTo>
                <a:lnTo>
                  <a:pt x="19780" y="15840"/>
                </a:lnTo>
                <a:lnTo>
                  <a:pt x="19800" y="15810"/>
                </a:lnTo>
                <a:lnTo>
                  <a:pt x="19840" y="15770"/>
                </a:lnTo>
                <a:lnTo>
                  <a:pt x="19860" y="15740"/>
                </a:lnTo>
                <a:lnTo>
                  <a:pt x="19890" y="15670"/>
                </a:lnTo>
                <a:lnTo>
                  <a:pt x="19900" y="15640"/>
                </a:lnTo>
                <a:lnTo>
                  <a:pt x="19920" y="15620"/>
                </a:lnTo>
                <a:lnTo>
                  <a:pt x="19960" y="15580"/>
                </a:lnTo>
                <a:lnTo>
                  <a:pt x="19990" y="15570"/>
                </a:lnTo>
                <a:lnTo>
                  <a:pt x="20010" y="15560"/>
                </a:lnTo>
                <a:lnTo>
                  <a:pt x="20030" y="15560"/>
                </a:lnTo>
                <a:lnTo>
                  <a:pt x="20050" y="15560"/>
                </a:lnTo>
                <a:lnTo>
                  <a:pt x="20090" y="15570"/>
                </a:lnTo>
                <a:lnTo>
                  <a:pt x="20100" y="15570"/>
                </a:lnTo>
                <a:lnTo>
                  <a:pt x="20130" y="15570"/>
                </a:lnTo>
                <a:lnTo>
                  <a:pt x="20140" y="15560"/>
                </a:lnTo>
                <a:lnTo>
                  <a:pt x="20150" y="15540"/>
                </a:lnTo>
                <a:lnTo>
                  <a:pt x="20120" y="15470"/>
                </a:lnTo>
                <a:lnTo>
                  <a:pt x="20130" y="15440"/>
                </a:lnTo>
                <a:lnTo>
                  <a:pt x="20140" y="15400"/>
                </a:lnTo>
                <a:lnTo>
                  <a:pt x="20170" y="15340"/>
                </a:lnTo>
                <a:lnTo>
                  <a:pt x="20200" y="15270"/>
                </a:lnTo>
                <a:lnTo>
                  <a:pt x="20190" y="15210"/>
                </a:lnTo>
                <a:lnTo>
                  <a:pt x="20160" y="15210"/>
                </a:lnTo>
                <a:lnTo>
                  <a:pt x="20150" y="15190"/>
                </a:lnTo>
                <a:lnTo>
                  <a:pt x="20140" y="15160"/>
                </a:lnTo>
                <a:lnTo>
                  <a:pt x="20140" y="15110"/>
                </a:lnTo>
                <a:lnTo>
                  <a:pt x="20130" y="15090"/>
                </a:lnTo>
                <a:lnTo>
                  <a:pt x="20120" y="15070"/>
                </a:lnTo>
                <a:lnTo>
                  <a:pt x="19960" y="14920"/>
                </a:lnTo>
                <a:lnTo>
                  <a:pt x="19940" y="14910"/>
                </a:lnTo>
                <a:lnTo>
                  <a:pt x="19920" y="14910"/>
                </a:lnTo>
                <a:lnTo>
                  <a:pt x="19910" y="14920"/>
                </a:lnTo>
                <a:lnTo>
                  <a:pt x="19900" y="14930"/>
                </a:lnTo>
                <a:lnTo>
                  <a:pt x="19890" y="14940"/>
                </a:lnTo>
                <a:lnTo>
                  <a:pt x="19880" y="14950"/>
                </a:lnTo>
                <a:lnTo>
                  <a:pt x="19870" y="14990"/>
                </a:lnTo>
                <a:lnTo>
                  <a:pt x="19870" y="15000"/>
                </a:lnTo>
                <a:lnTo>
                  <a:pt x="19860" y="15010"/>
                </a:lnTo>
                <a:lnTo>
                  <a:pt x="19840" y="15010"/>
                </a:lnTo>
                <a:lnTo>
                  <a:pt x="19830" y="15000"/>
                </a:lnTo>
                <a:lnTo>
                  <a:pt x="19800" y="14980"/>
                </a:lnTo>
                <a:lnTo>
                  <a:pt x="19790" y="14970"/>
                </a:lnTo>
                <a:lnTo>
                  <a:pt x="19770" y="14960"/>
                </a:lnTo>
                <a:lnTo>
                  <a:pt x="19760" y="14960"/>
                </a:lnTo>
                <a:lnTo>
                  <a:pt x="19700" y="14950"/>
                </a:lnTo>
                <a:lnTo>
                  <a:pt x="19680" y="14960"/>
                </a:lnTo>
                <a:lnTo>
                  <a:pt x="19650" y="14960"/>
                </a:lnTo>
                <a:lnTo>
                  <a:pt x="19630" y="14950"/>
                </a:lnTo>
                <a:lnTo>
                  <a:pt x="19620" y="14950"/>
                </a:lnTo>
                <a:lnTo>
                  <a:pt x="19560" y="14950"/>
                </a:lnTo>
                <a:lnTo>
                  <a:pt x="19540" y="14940"/>
                </a:lnTo>
                <a:lnTo>
                  <a:pt x="19520" y="14920"/>
                </a:lnTo>
                <a:lnTo>
                  <a:pt x="19490" y="14870"/>
                </a:lnTo>
                <a:lnTo>
                  <a:pt x="19460" y="14840"/>
                </a:lnTo>
                <a:lnTo>
                  <a:pt x="19420" y="14820"/>
                </a:lnTo>
                <a:lnTo>
                  <a:pt x="19400" y="14790"/>
                </a:lnTo>
                <a:lnTo>
                  <a:pt x="19390" y="14750"/>
                </a:lnTo>
                <a:lnTo>
                  <a:pt x="19370" y="14670"/>
                </a:lnTo>
                <a:lnTo>
                  <a:pt x="19360" y="14630"/>
                </a:lnTo>
                <a:lnTo>
                  <a:pt x="19350" y="14590"/>
                </a:lnTo>
                <a:lnTo>
                  <a:pt x="19360" y="14550"/>
                </a:lnTo>
                <a:lnTo>
                  <a:pt x="19370" y="14530"/>
                </a:lnTo>
                <a:lnTo>
                  <a:pt x="19390" y="14520"/>
                </a:lnTo>
                <a:lnTo>
                  <a:pt x="19400" y="14510"/>
                </a:lnTo>
                <a:lnTo>
                  <a:pt x="19450" y="14490"/>
                </a:lnTo>
                <a:lnTo>
                  <a:pt x="19460" y="14490"/>
                </a:lnTo>
                <a:lnTo>
                  <a:pt x="19470" y="14480"/>
                </a:lnTo>
                <a:lnTo>
                  <a:pt x="19480" y="14460"/>
                </a:lnTo>
                <a:lnTo>
                  <a:pt x="19490" y="14450"/>
                </a:lnTo>
                <a:lnTo>
                  <a:pt x="19490" y="14430"/>
                </a:lnTo>
                <a:lnTo>
                  <a:pt x="19500" y="14330"/>
                </a:lnTo>
                <a:lnTo>
                  <a:pt x="19510" y="14310"/>
                </a:lnTo>
                <a:lnTo>
                  <a:pt x="19520" y="14300"/>
                </a:lnTo>
                <a:lnTo>
                  <a:pt x="19530" y="14280"/>
                </a:lnTo>
                <a:lnTo>
                  <a:pt x="19530" y="14250"/>
                </a:lnTo>
                <a:lnTo>
                  <a:pt x="19510" y="14200"/>
                </a:lnTo>
                <a:lnTo>
                  <a:pt x="19510" y="14170"/>
                </a:lnTo>
                <a:lnTo>
                  <a:pt x="19490" y="14130"/>
                </a:lnTo>
                <a:lnTo>
                  <a:pt x="19490" y="14120"/>
                </a:lnTo>
                <a:lnTo>
                  <a:pt x="19440" y="14070"/>
                </a:lnTo>
                <a:lnTo>
                  <a:pt x="19360" y="13990"/>
                </a:lnTo>
                <a:lnTo>
                  <a:pt x="19290" y="13970"/>
                </a:lnTo>
                <a:lnTo>
                  <a:pt x="19160" y="13980"/>
                </a:lnTo>
                <a:lnTo>
                  <a:pt x="19080" y="13980"/>
                </a:lnTo>
                <a:lnTo>
                  <a:pt x="18990" y="13970"/>
                </a:lnTo>
                <a:lnTo>
                  <a:pt x="18970" y="13960"/>
                </a:lnTo>
                <a:lnTo>
                  <a:pt x="18940" y="13950"/>
                </a:lnTo>
                <a:lnTo>
                  <a:pt x="18850" y="13930"/>
                </a:lnTo>
                <a:lnTo>
                  <a:pt x="18800" y="13900"/>
                </a:lnTo>
                <a:lnTo>
                  <a:pt x="18720" y="13840"/>
                </a:lnTo>
                <a:lnTo>
                  <a:pt x="18650" y="13800"/>
                </a:lnTo>
                <a:lnTo>
                  <a:pt x="18610" y="13750"/>
                </a:lnTo>
                <a:lnTo>
                  <a:pt x="18510" y="1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