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Selangor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Malaysia • State Map | Fully Editable Vector Shape</a:t>
            </a:r>
          </a:p>
        </p:txBody>
      </p:sp>
      <p:sp>
        <p:nvSpPr>
          <p:cNvPr id="101" name="Selangor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10080" y="17860"/>
                </a:moveTo>
                <a:lnTo>
                  <a:pt x="10100" y="17850"/>
                </a:lnTo>
                <a:lnTo>
                  <a:pt x="10180" y="17830"/>
                </a:lnTo>
                <a:lnTo>
                  <a:pt x="10350" y="17810"/>
                </a:lnTo>
                <a:lnTo>
                  <a:pt x="10480" y="17780"/>
                </a:lnTo>
                <a:lnTo>
                  <a:pt x="10520" y="17770"/>
                </a:lnTo>
                <a:lnTo>
                  <a:pt x="10540" y="17770"/>
                </a:lnTo>
                <a:lnTo>
                  <a:pt x="10550" y="17780"/>
                </a:lnTo>
                <a:lnTo>
                  <a:pt x="10570" y="17810"/>
                </a:lnTo>
                <a:lnTo>
                  <a:pt x="10570" y="17830"/>
                </a:lnTo>
                <a:lnTo>
                  <a:pt x="10560" y="17840"/>
                </a:lnTo>
                <a:lnTo>
                  <a:pt x="10560" y="17860"/>
                </a:lnTo>
                <a:lnTo>
                  <a:pt x="10550" y="17870"/>
                </a:lnTo>
                <a:lnTo>
                  <a:pt x="10550" y="17890"/>
                </a:lnTo>
                <a:lnTo>
                  <a:pt x="10560" y="17900"/>
                </a:lnTo>
                <a:lnTo>
                  <a:pt x="10560" y="17910"/>
                </a:lnTo>
                <a:lnTo>
                  <a:pt x="10680" y="17980"/>
                </a:lnTo>
                <a:lnTo>
                  <a:pt x="10700" y="18010"/>
                </a:lnTo>
                <a:lnTo>
                  <a:pt x="10710" y="18030"/>
                </a:lnTo>
                <a:lnTo>
                  <a:pt x="10700" y="18040"/>
                </a:lnTo>
                <a:lnTo>
                  <a:pt x="10680" y="18060"/>
                </a:lnTo>
                <a:lnTo>
                  <a:pt x="10670" y="18090"/>
                </a:lnTo>
                <a:lnTo>
                  <a:pt x="10660" y="18120"/>
                </a:lnTo>
                <a:lnTo>
                  <a:pt x="10660" y="18140"/>
                </a:lnTo>
                <a:lnTo>
                  <a:pt x="10660" y="18150"/>
                </a:lnTo>
                <a:lnTo>
                  <a:pt x="10660" y="18170"/>
                </a:lnTo>
                <a:lnTo>
                  <a:pt x="10670" y="18180"/>
                </a:lnTo>
                <a:lnTo>
                  <a:pt x="10690" y="18190"/>
                </a:lnTo>
                <a:lnTo>
                  <a:pt x="10710" y="18190"/>
                </a:lnTo>
                <a:lnTo>
                  <a:pt x="10740" y="18180"/>
                </a:lnTo>
                <a:lnTo>
                  <a:pt x="10760" y="18170"/>
                </a:lnTo>
                <a:lnTo>
                  <a:pt x="10760" y="18160"/>
                </a:lnTo>
                <a:lnTo>
                  <a:pt x="10770" y="18130"/>
                </a:lnTo>
                <a:lnTo>
                  <a:pt x="10770" y="18110"/>
                </a:lnTo>
                <a:lnTo>
                  <a:pt x="10780" y="18100"/>
                </a:lnTo>
                <a:lnTo>
                  <a:pt x="10790" y="18090"/>
                </a:lnTo>
                <a:lnTo>
                  <a:pt x="10800" y="18080"/>
                </a:lnTo>
                <a:lnTo>
                  <a:pt x="10810" y="18080"/>
                </a:lnTo>
                <a:lnTo>
                  <a:pt x="10840" y="18080"/>
                </a:lnTo>
                <a:lnTo>
                  <a:pt x="10850" y="18080"/>
                </a:lnTo>
                <a:lnTo>
                  <a:pt x="10860" y="18070"/>
                </a:lnTo>
                <a:lnTo>
                  <a:pt x="10880" y="18060"/>
                </a:lnTo>
                <a:lnTo>
                  <a:pt x="10890" y="18060"/>
                </a:lnTo>
                <a:lnTo>
                  <a:pt x="10910" y="18060"/>
                </a:lnTo>
                <a:lnTo>
                  <a:pt x="10930" y="18060"/>
                </a:lnTo>
                <a:lnTo>
                  <a:pt x="10940" y="18080"/>
                </a:lnTo>
                <a:lnTo>
                  <a:pt x="10950" y="18100"/>
                </a:lnTo>
                <a:lnTo>
                  <a:pt x="10960" y="18120"/>
                </a:lnTo>
                <a:lnTo>
                  <a:pt x="10980" y="18130"/>
                </a:lnTo>
                <a:lnTo>
                  <a:pt x="11020" y="18130"/>
                </a:lnTo>
                <a:lnTo>
                  <a:pt x="11060" y="18120"/>
                </a:lnTo>
                <a:lnTo>
                  <a:pt x="11070" y="18120"/>
                </a:lnTo>
                <a:lnTo>
                  <a:pt x="11090" y="18120"/>
                </a:lnTo>
                <a:lnTo>
                  <a:pt x="11100" y="18140"/>
                </a:lnTo>
                <a:lnTo>
                  <a:pt x="11090" y="18200"/>
                </a:lnTo>
                <a:lnTo>
                  <a:pt x="11100" y="18230"/>
                </a:lnTo>
                <a:lnTo>
                  <a:pt x="11100" y="18250"/>
                </a:lnTo>
                <a:lnTo>
                  <a:pt x="11100" y="18260"/>
                </a:lnTo>
                <a:lnTo>
                  <a:pt x="11100" y="18270"/>
                </a:lnTo>
                <a:lnTo>
                  <a:pt x="11110" y="18280"/>
                </a:lnTo>
                <a:lnTo>
                  <a:pt x="11130" y="18270"/>
                </a:lnTo>
                <a:lnTo>
                  <a:pt x="11150" y="18240"/>
                </a:lnTo>
                <a:lnTo>
                  <a:pt x="11160" y="18230"/>
                </a:lnTo>
                <a:lnTo>
                  <a:pt x="11180" y="18210"/>
                </a:lnTo>
                <a:lnTo>
                  <a:pt x="11200" y="18210"/>
                </a:lnTo>
                <a:lnTo>
                  <a:pt x="11210" y="18200"/>
                </a:lnTo>
                <a:lnTo>
                  <a:pt x="11210" y="18180"/>
                </a:lnTo>
                <a:lnTo>
                  <a:pt x="11220" y="18170"/>
                </a:lnTo>
                <a:lnTo>
                  <a:pt x="11240" y="18170"/>
                </a:lnTo>
                <a:lnTo>
                  <a:pt x="11250" y="18170"/>
                </a:lnTo>
                <a:lnTo>
                  <a:pt x="11250" y="18180"/>
                </a:lnTo>
                <a:lnTo>
                  <a:pt x="11260" y="18220"/>
                </a:lnTo>
                <a:lnTo>
                  <a:pt x="11260" y="18230"/>
                </a:lnTo>
                <a:lnTo>
                  <a:pt x="11270" y="18240"/>
                </a:lnTo>
                <a:lnTo>
                  <a:pt x="11290" y="18260"/>
                </a:lnTo>
                <a:lnTo>
                  <a:pt x="11300" y="18270"/>
                </a:lnTo>
                <a:lnTo>
                  <a:pt x="11300" y="18290"/>
                </a:lnTo>
                <a:lnTo>
                  <a:pt x="11290" y="18300"/>
                </a:lnTo>
                <a:lnTo>
                  <a:pt x="11270" y="18300"/>
                </a:lnTo>
                <a:lnTo>
                  <a:pt x="11230" y="18290"/>
                </a:lnTo>
                <a:lnTo>
                  <a:pt x="11210" y="18290"/>
                </a:lnTo>
                <a:lnTo>
                  <a:pt x="11200" y="18300"/>
                </a:lnTo>
                <a:lnTo>
                  <a:pt x="11200" y="18310"/>
                </a:lnTo>
                <a:lnTo>
                  <a:pt x="11200" y="18330"/>
                </a:lnTo>
                <a:lnTo>
                  <a:pt x="11200" y="18340"/>
                </a:lnTo>
                <a:lnTo>
                  <a:pt x="11190" y="18370"/>
                </a:lnTo>
                <a:lnTo>
                  <a:pt x="11190" y="18380"/>
                </a:lnTo>
                <a:lnTo>
                  <a:pt x="11200" y="18380"/>
                </a:lnTo>
                <a:lnTo>
                  <a:pt x="11240" y="18350"/>
                </a:lnTo>
                <a:lnTo>
                  <a:pt x="11250" y="18350"/>
                </a:lnTo>
                <a:lnTo>
                  <a:pt x="11270" y="18350"/>
                </a:lnTo>
                <a:lnTo>
                  <a:pt x="11300" y="18360"/>
                </a:lnTo>
                <a:lnTo>
                  <a:pt x="11330" y="18370"/>
                </a:lnTo>
                <a:lnTo>
                  <a:pt x="11380" y="18330"/>
                </a:lnTo>
                <a:lnTo>
                  <a:pt x="11400" y="18320"/>
                </a:lnTo>
                <a:lnTo>
                  <a:pt x="11400" y="18300"/>
                </a:lnTo>
                <a:lnTo>
                  <a:pt x="11400" y="18280"/>
                </a:lnTo>
                <a:lnTo>
                  <a:pt x="11420" y="18280"/>
                </a:lnTo>
                <a:lnTo>
                  <a:pt x="11430" y="18280"/>
                </a:lnTo>
                <a:lnTo>
                  <a:pt x="11470" y="18310"/>
                </a:lnTo>
                <a:lnTo>
                  <a:pt x="11480" y="18330"/>
                </a:lnTo>
                <a:lnTo>
                  <a:pt x="11480" y="18360"/>
                </a:lnTo>
                <a:lnTo>
                  <a:pt x="11480" y="18370"/>
                </a:lnTo>
                <a:lnTo>
                  <a:pt x="11490" y="18380"/>
                </a:lnTo>
                <a:lnTo>
                  <a:pt x="11510" y="18380"/>
                </a:lnTo>
                <a:lnTo>
                  <a:pt x="11520" y="18380"/>
                </a:lnTo>
                <a:lnTo>
                  <a:pt x="11530" y="18370"/>
                </a:lnTo>
                <a:lnTo>
                  <a:pt x="11540" y="18350"/>
                </a:lnTo>
                <a:lnTo>
                  <a:pt x="11550" y="18350"/>
                </a:lnTo>
                <a:lnTo>
                  <a:pt x="11570" y="18370"/>
                </a:lnTo>
                <a:lnTo>
                  <a:pt x="11590" y="18390"/>
                </a:lnTo>
                <a:lnTo>
                  <a:pt x="11620" y="18440"/>
                </a:lnTo>
                <a:lnTo>
                  <a:pt x="11630" y="18450"/>
                </a:lnTo>
                <a:lnTo>
                  <a:pt x="11650" y="18450"/>
                </a:lnTo>
                <a:lnTo>
                  <a:pt x="11680" y="18440"/>
                </a:lnTo>
                <a:lnTo>
                  <a:pt x="11720" y="18420"/>
                </a:lnTo>
                <a:lnTo>
                  <a:pt x="11730" y="18410"/>
                </a:lnTo>
                <a:lnTo>
                  <a:pt x="11750" y="18420"/>
                </a:lnTo>
                <a:lnTo>
                  <a:pt x="11770" y="18440"/>
                </a:lnTo>
                <a:lnTo>
                  <a:pt x="11800" y="18470"/>
                </a:lnTo>
                <a:lnTo>
                  <a:pt x="11820" y="18480"/>
                </a:lnTo>
                <a:lnTo>
                  <a:pt x="11830" y="18480"/>
                </a:lnTo>
                <a:lnTo>
                  <a:pt x="11900" y="18450"/>
                </a:lnTo>
                <a:lnTo>
                  <a:pt x="11930" y="18440"/>
                </a:lnTo>
                <a:lnTo>
                  <a:pt x="11970" y="18470"/>
                </a:lnTo>
                <a:lnTo>
                  <a:pt x="11970" y="18510"/>
                </a:lnTo>
                <a:lnTo>
                  <a:pt x="11970" y="18520"/>
                </a:lnTo>
                <a:lnTo>
                  <a:pt x="11970" y="18540"/>
                </a:lnTo>
                <a:lnTo>
                  <a:pt x="11970" y="18560"/>
                </a:lnTo>
                <a:lnTo>
                  <a:pt x="11970" y="18580"/>
                </a:lnTo>
                <a:lnTo>
                  <a:pt x="11970" y="18590"/>
                </a:lnTo>
                <a:lnTo>
                  <a:pt x="11990" y="18620"/>
                </a:lnTo>
                <a:lnTo>
                  <a:pt x="12000" y="18640"/>
                </a:lnTo>
                <a:lnTo>
                  <a:pt x="12000" y="18650"/>
                </a:lnTo>
                <a:lnTo>
                  <a:pt x="12020" y="18660"/>
                </a:lnTo>
                <a:lnTo>
                  <a:pt x="12030" y="18660"/>
                </a:lnTo>
                <a:lnTo>
                  <a:pt x="12050" y="18670"/>
                </a:lnTo>
                <a:lnTo>
                  <a:pt x="12120" y="18670"/>
                </a:lnTo>
                <a:lnTo>
                  <a:pt x="12240" y="18640"/>
                </a:lnTo>
                <a:lnTo>
                  <a:pt x="12280" y="18630"/>
                </a:lnTo>
                <a:lnTo>
                  <a:pt x="12380" y="18570"/>
                </a:lnTo>
                <a:lnTo>
                  <a:pt x="12430" y="18510"/>
                </a:lnTo>
                <a:lnTo>
                  <a:pt x="12420" y="18430"/>
                </a:lnTo>
                <a:lnTo>
                  <a:pt x="12400" y="18340"/>
                </a:lnTo>
                <a:lnTo>
                  <a:pt x="12370" y="18280"/>
                </a:lnTo>
                <a:lnTo>
                  <a:pt x="12370" y="18270"/>
                </a:lnTo>
                <a:lnTo>
                  <a:pt x="12340" y="18240"/>
                </a:lnTo>
                <a:lnTo>
                  <a:pt x="12330" y="18230"/>
                </a:lnTo>
                <a:lnTo>
                  <a:pt x="12320" y="18210"/>
                </a:lnTo>
                <a:lnTo>
                  <a:pt x="12330" y="18200"/>
                </a:lnTo>
                <a:lnTo>
                  <a:pt x="12330" y="18190"/>
                </a:lnTo>
                <a:lnTo>
                  <a:pt x="12350" y="18160"/>
                </a:lnTo>
                <a:lnTo>
                  <a:pt x="12350" y="18140"/>
                </a:lnTo>
                <a:lnTo>
                  <a:pt x="12360" y="18120"/>
                </a:lnTo>
                <a:lnTo>
                  <a:pt x="12370" y="18110"/>
                </a:lnTo>
                <a:lnTo>
                  <a:pt x="12380" y="18100"/>
                </a:lnTo>
                <a:lnTo>
                  <a:pt x="12400" y="18100"/>
                </a:lnTo>
                <a:lnTo>
                  <a:pt x="12430" y="18090"/>
                </a:lnTo>
                <a:lnTo>
                  <a:pt x="12490" y="18080"/>
                </a:lnTo>
                <a:lnTo>
                  <a:pt x="12530" y="18090"/>
                </a:lnTo>
                <a:lnTo>
                  <a:pt x="12580" y="18110"/>
                </a:lnTo>
                <a:lnTo>
                  <a:pt x="12600" y="18120"/>
                </a:lnTo>
                <a:lnTo>
                  <a:pt x="12610" y="18140"/>
                </a:lnTo>
                <a:lnTo>
                  <a:pt x="12610" y="18160"/>
                </a:lnTo>
                <a:lnTo>
                  <a:pt x="12620" y="18170"/>
                </a:lnTo>
                <a:lnTo>
                  <a:pt x="12630" y="18190"/>
                </a:lnTo>
                <a:lnTo>
                  <a:pt x="12640" y="18200"/>
                </a:lnTo>
                <a:lnTo>
                  <a:pt x="12650" y="18210"/>
                </a:lnTo>
                <a:lnTo>
                  <a:pt x="12660" y="18220"/>
                </a:lnTo>
                <a:lnTo>
                  <a:pt x="12670" y="18220"/>
                </a:lnTo>
                <a:lnTo>
                  <a:pt x="12690" y="18240"/>
                </a:lnTo>
                <a:lnTo>
                  <a:pt x="12710" y="18250"/>
                </a:lnTo>
                <a:lnTo>
                  <a:pt x="12720" y="18260"/>
                </a:lnTo>
                <a:lnTo>
                  <a:pt x="12750" y="18270"/>
                </a:lnTo>
                <a:lnTo>
                  <a:pt x="12780" y="18280"/>
                </a:lnTo>
                <a:lnTo>
                  <a:pt x="12840" y="18290"/>
                </a:lnTo>
                <a:lnTo>
                  <a:pt x="12850" y="18300"/>
                </a:lnTo>
                <a:lnTo>
                  <a:pt x="12870" y="18300"/>
                </a:lnTo>
                <a:lnTo>
                  <a:pt x="12880" y="18310"/>
                </a:lnTo>
                <a:lnTo>
                  <a:pt x="12910" y="18360"/>
                </a:lnTo>
                <a:lnTo>
                  <a:pt x="12920" y="18370"/>
                </a:lnTo>
                <a:lnTo>
                  <a:pt x="12940" y="18430"/>
                </a:lnTo>
                <a:lnTo>
                  <a:pt x="12950" y="18440"/>
                </a:lnTo>
                <a:lnTo>
                  <a:pt x="12960" y="18450"/>
                </a:lnTo>
                <a:lnTo>
                  <a:pt x="12970" y="18460"/>
                </a:lnTo>
                <a:lnTo>
                  <a:pt x="13010" y="18470"/>
                </a:lnTo>
                <a:lnTo>
                  <a:pt x="13020" y="18480"/>
                </a:lnTo>
                <a:lnTo>
                  <a:pt x="13030" y="18490"/>
                </a:lnTo>
                <a:lnTo>
                  <a:pt x="13040" y="18500"/>
                </a:lnTo>
                <a:lnTo>
                  <a:pt x="13050" y="18510"/>
                </a:lnTo>
                <a:lnTo>
                  <a:pt x="13060" y="18520"/>
                </a:lnTo>
                <a:lnTo>
                  <a:pt x="13080" y="18530"/>
                </a:lnTo>
                <a:lnTo>
                  <a:pt x="13100" y="18540"/>
                </a:lnTo>
                <a:lnTo>
                  <a:pt x="13120" y="18550"/>
                </a:lnTo>
                <a:lnTo>
                  <a:pt x="13130" y="18560"/>
                </a:lnTo>
                <a:lnTo>
                  <a:pt x="13160" y="18610"/>
                </a:lnTo>
                <a:lnTo>
                  <a:pt x="13160" y="18620"/>
                </a:lnTo>
                <a:lnTo>
                  <a:pt x="13170" y="18620"/>
                </a:lnTo>
                <a:lnTo>
                  <a:pt x="13180" y="18630"/>
                </a:lnTo>
                <a:lnTo>
                  <a:pt x="13200" y="18640"/>
                </a:lnTo>
                <a:lnTo>
                  <a:pt x="13230" y="18630"/>
                </a:lnTo>
                <a:lnTo>
                  <a:pt x="13250" y="18630"/>
                </a:lnTo>
                <a:lnTo>
                  <a:pt x="13290" y="18610"/>
                </a:lnTo>
                <a:lnTo>
                  <a:pt x="13330" y="18570"/>
                </a:lnTo>
                <a:lnTo>
                  <a:pt x="13430" y="18480"/>
                </a:lnTo>
                <a:lnTo>
                  <a:pt x="13590" y="18270"/>
                </a:lnTo>
                <a:lnTo>
                  <a:pt x="13610" y="18240"/>
                </a:lnTo>
                <a:lnTo>
                  <a:pt x="13630" y="18220"/>
                </a:lnTo>
                <a:lnTo>
                  <a:pt x="13640" y="18210"/>
                </a:lnTo>
                <a:lnTo>
                  <a:pt x="13720" y="18190"/>
                </a:lnTo>
                <a:lnTo>
                  <a:pt x="13850" y="18390"/>
                </a:lnTo>
                <a:lnTo>
                  <a:pt x="13910" y="18450"/>
                </a:lnTo>
                <a:lnTo>
                  <a:pt x="13940" y="18460"/>
                </a:lnTo>
                <a:lnTo>
                  <a:pt x="14020" y="18500"/>
                </a:lnTo>
                <a:lnTo>
                  <a:pt x="14040" y="18510"/>
                </a:lnTo>
                <a:lnTo>
                  <a:pt x="14060" y="18510"/>
                </a:lnTo>
                <a:lnTo>
                  <a:pt x="14100" y="18510"/>
                </a:lnTo>
                <a:lnTo>
                  <a:pt x="14120" y="18510"/>
                </a:lnTo>
                <a:lnTo>
                  <a:pt x="14210" y="18550"/>
                </a:lnTo>
                <a:lnTo>
                  <a:pt x="14360" y="18640"/>
                </a:lnTo>
                <a:lnTo>
                  <a:pt x="14390" y="18660"/>
                </a:lnTo>
                <a:lnTo>
                  <a:pt x="14410" y="18710"/>
                </a:lnTo>
                <a:lnTo>
                  <a:pt x="14420" y="18720"/>
                </a:lnTo>
                <a:lnTo>
                  <a:pt x="14440" y="18740"/>
                </a:lnTo>
                <a:lnTo>
                  <a:pt x="14450" y="18760"/>
                </a:lnTo>
                <a:lnTo>
                  <a:pt x="14450" y="18770"/>
                </a:lnTo>
                <a:lnTo>
                  <a:pt x="14450" y="18790"/>
                </a:lnTo>
                <a:lnTo>
                  <a:pt x="14470" y="18830"/>
                </a:lnTo>
                <a:lnTo>
                  <a:pt x="14540" y="18930"/>
                </a:lnTo>
                <a:lnTo>
                  <a:pt x="14580" y="19000"/>
                </a:lnTo>
                <a:lnTo>
                  <a:pt x="14590" y="19040"/>
                </a:lnTo>
                <a:lnTo>
                  <a:pt x="14560" y="19180"/>
                </a:lnTo>
                <a:lnTo>
                  <a:pt x="14550" y="19200"/>
                </a:lnTo>
                <a:lnTo>
                  <a:pt x="14540" y="19210"/>
                </a:lnTo>
                <a:lnTo>
                  <a:pt x="14530" y="19220"/>
                </a:lnTo>
                <a:lnTo>
                  <a:pt x="14520" y="19230"/>
                </a:lnTo>
                <a:lnTo>
                  <a:pt x="14490" y="19240"/>
                </a:lnTo>
                <a:lnTo>
                  <a:pt x="14470" y="19250"/>
                </a:lnTo>
                <a:lnTo>
                  <a:pt x="14460" y="19260"/>
                </a:lnTo>
                <a:lnTo>
                  <a:pt x="14380" y="19410"/>
                </a:lnTo>
                <a:lnTo>
                  <a:pt x="14360" y="19450"/>
                </a:lnTo>
                <a:lnTo>
                  <a:pt x="14360" y="19480"/>
                </a:lnTo>
                <a:lnTo>
                  <a:pt x="14360" y="19500"/>
                </a:lnTo>
                <a:lnTo>
                  <a:pt x="14360" y="19520"/>
                </a:lnTo>
                <a:lnTo>
                  <a:pt x="14370" y="19530"/>
                </a:lnTo>
                <a:lnTo>
                  <a:pt x="14380" y="19550"/>
                </a:lnTo>
                <a:lnTo>
                  <a:pt x="14410" y="19600"/>
                </a:lnTo>
                <a:lnTo>
                  <a:pt x="14420" y="19630"/>
                </a:lnTo>
                <a:lnTo>
                  <a:pt x="14420" y="19640"/>
                </a:lnTo>
                <a:lnTo>
                  <a:pt x="14460" y="19790"/>
                </a:lnTo>
                <a:lnTo>
                  <a:pt x="14460" y="19820"/>
                </a:lnTo>
                <a:lnTo>
                  <a:pt x="14450" y="19840"/>
                </a:lnTo>
                <a:lnTo>
                  <a:pt x="14410" y="19910"/>
                </a:lnTo>
                <a:lnTo>
                  <a:pt x="14360" y="20040"/>
                </a:lnTo>
                <a:lnTo>
                  <a:pt x="14660" y="20430"/>
                </a:lnTo>
                <a:lnTo>
                  <a:pt x="14680" y="20430"/>
                </a:lnTo>
                <a:lnTo>
                  <a:pt x="14690" y="20440"/>
                </a:lnTo>
                <a:lnTo>
                  <a:pt x="14740" y="20450"/>
                </a:lnTo>
                <a:lnTo>
                  <a:pt x="14910" y="20540"/>
                </a:lnTo>
                <a:lnTo>
                  <a:pt x="14940" y="20540"/>
                </a:lnTo>
                <a:lnTo>
                  <a:pt x="15060" y="20560"/>
                </a:lnTo>
                <a:lnTo>
                  <a:pt x="15090" y="20560"/>
                </a:lnTo>
                <a:lnTo>
                  <a:pt x="15110" y="20580"/>
                </a:lnTo>
                <a:lnTo>
                  <a:pt x="15120" y="20590"/>
                </a:lnTo>
                <a:lnTo>
                  <a:pt x="15140" y="20610"/>
                </a:lnTo>
                <a:lnTo>
                  <a:pt x="15160" y="20660"/>
                </a:lnTo>
                <a:lnTo>
                  <a:pt x="15190" y="20710"/>
                </a:lnTo>
                <a:lnTo>
                  <a:pt x="15200" y="20740"/>
                </a:lnTo>
                <a:lnTo>
                  <a:pt x="15200" y="20760"/>
                </a:lnTo>
                <a:lnTo>
                  <a:pt x="15200" y="20780"/>
                </a:lnTo>
                <a:lnTo>
                  <a:pt x="15190" y="20900"/>
                </a:lnTo>
                <a:lnTo>
                  <a:pt x="15190" y="20920"/>
                </a:lnTo>
                <a:lnTo>
                  <a:pt x="15200" y="20940"/>
                </a:lnTo>
                <a:lnTo>
                  <a:pt x="15210" y="20980"/>
                </a:lnTo>
                <a:lnTo>
                  <a:pt x="15240" y="21030"/>
                </a:lnTo>
                <a:lnTo>
                  <a:pt x="15250" y="21050"/>
                </a:lnTo>
                <a:lnTo>
                  <a:pt x="15260" y="21060"/>
                </a:lnTo>
                <a:lnTo>
                  <a:pt x="15270" y="21090"/>
                </a:lnTo>
                <a:lnTo>
                  <a:pt x="15270" y="21110"/>
                </a:lnTo>
                <a:lnTo>
                  <a:pt x="15270" y="21140"/>
                </a:lnTo>
                <a:lnTo>
                  <a:pt x="15250" y="21290"/>
                </a:lnTo>
                <a:lnTo>
                  <a:pt x="15250" y="21350"/>
                </a:lnTo>
                <a:lnTo>
                  <a:pt x="15260" y="21420"/>
                </a:lnTo>
                <a:lnTo>
                  <a:pt x="15260" y="21500"/>
                </a:lnTo>
                <a:lnTo>
                  <a:pt x="15280" y="21560"/>
                </a:lnTo>
                <a:lnTo>
                  <a:pt x="15280" y="21600"/>
                </a:lnTo>
                <a:lnTo>
                  <a:pt x="15280" y="21610"/>
                </a:lnTo>
                <a:lnTo>
                  <a:pt x="15270" y="21630"/>
                </a:lnTo>
                <a:lnTo>
                  <a:pt x="15240" y="21640"/>
                </a:lnTo>
                <a:lnTo>
                  <a:pt x="15210" y="21660"/>
                </a:lnTo>
                <a:lnTo>
                  <a:pt x="15190" y="21670"/>
                </a:lnTo>
                <a:lnTo>
                  <a:pt x="15180" y="21690"/>
                </a:lnTo>
                <a:lnTo>
                  <a:pt x="15170" y="21720"/>
                </a:lnTo>
                <a:lnTo>
                  <a:pt x="15150" y="21780"/>
                </a:lnTo>
                <a:lnTo>
                  <a:pt x="15140" y="21840"/>
                </a:lnTo>
                <a:lnTo>
                  <a:pt x="15140" y="21880"/>
                </a:lnTo>
                <a:lnTo>
                  <a:pt x="15140" y="21890"/>
                </a:lnTo>
                <a:lnTo>
                  <a:pt x="15130" y="21930"/>
                </a:lnTo>
                <a:lnTo>
                  <a:pt x="15120" y="21940"/>
                </a:lnTo>
                <a:lnTo>
                  <a:pt x="15100" y="21960"/>
                </a:lnTo>
                <a:lnTo>
                  <a:pt x="15020" y="22020"/>
                </a:lnTo>
                <a:lnTo>
                  <a:pt x="15010" y="22030"/>
                </a:lnTo>
                <a:lnTo>
                  <a:pt x="15000" y="22050"/>
                </a:lnTo>
                <a:lnTo>
                  <a:pt x="14990" y="22070"/>
                </a:lnTo>
                <a:lnTo>
                  <a:pt x="14960" y="22160"/>
                </a:lnTo>
                <a:lnTo>
                  <a:pt x="14950" y="22270"/>
                </a:lnTo>
                <a:lnTo>
                  <a:pt x="14930" y="22320"/>
                </a:lnTo>
                <a:lnTo>
                  <a:pt x="14920" y="22340"/>
                </a:lnTo>
                <a:lnTo>
                  <a:pt x="14890" y="22370"/>
                </a:lnTo>
                <a:lnTo>
                  <a:pt x="14840" y="22410"/>
                </a:lnTo>
                <a:lnTo>
                  <a:pt x="14810" y="22420"/>
                </a:lnTo>
                <a:lnTo>
                  <a:pt x="14780" y="22430"/>
                </a:lnTo>
                <a:lnTo>
                  <a:pt x="14760" y="22430"/>
                </a:lnTo>
                <a:lnTo>
                  <a:pt x="14590" y="22400"/>
                </a:lnTo>
                <a:lnTo>
                  <a:pt x="14450" y="22390"/>
                </a:lnTo>
                <a:lnTo>
                  <a:pt x="14410" y="22390"/>
                </a:lnTo>
                <a:lnTo>
                  <a:pt x="14340" y="22400"/>
                </a:lnTo>
                <a:lnTo>
                  <a:pt x="14330" y="22440"/>
                </a:lnTo>
                <a:lnTo>
                  <a:pt x="14340" y="22520"/>
                </a:lnTo>
                <a:lnTo>
                  <a:pt x="14390" y="22790"/>
                </a:lnTo>
                <a:lnTo>
                  <a:pt x="14400" y="22980"/>
                </a:lnTo>
                <a:lnTo>
                  <a:pt x="14280" y="23230"/>
                </a:lnTo>
                <a:lnTo>
                  <a:pt x="14250" y="23290"/>
                </a:lnTo>
                <a:lnTo>
                  <a:pt x="14240" y="23310"/>
                </a:lnTo>
                <a:lnTo>
                  <a:pt x="14230" y="23400"/>
                </a:lnTo>
                <a:lnTo>
                  <a:pt x="14220" y="23430"/>
                </a:lnTo>
                <a:lnTo>
                  <a:pt x="14200" y="23470"/>
                </a:lnTo>
                <a:lnTo>
                  <a:pt x="14170" y="23530"/>
                </a:lnTo>
                <a:lnTo>
                  <a:pt x="14160" y="23640"/>
                </a:lnTo>
                <a:lnTo>
                  <a:pt x="14120" y="23640"/>
                </a:lnTo>
                <a:lnTo>
                  <a:pt x="14060" y="23600"/>
                </a:lnTo>
                <a:lnTo>
                  <a:pt x="14020" y="23550"/>
                </a:lnTo>
                <a:lnTo>
                  <a:pt x="13940" y="23500"/>
                </a:lnTo>
                <a:lnTo>
                  <a:pt x="13680" y="23450"/>
                </a:lnTo>
                <a:lnTo>
                  <a:pt x="13590" y="23410"/>
                </a:lnTo>
                <a:lnTo>
                  <a:pt x="13430" y="23380"/>
                </a:lnTo>
                <a:lnTo>
                  <a:pt x="13330" y="23340"/>
                </a:lnTo>
                <a:lnTo>
                  <a:pt x="13150" y="23210"/>
                </a:lnTo>
                <a:lnTo>
                  <a:pt x="13040" y="23080"/>
                </a:lnTo>
                <a:lnTo>
                  <a:pt x="12810" y="22730"/>
                </a:lnTo>
                <a:lnTo>
                  <a:pt x="12670" y="22610"/>
                </a:lnTo>
                <a:lnTo>
                  <a:pt x="12460" y="22560"/>
                </a:lnTo>
                <a:lnTo>
                  <a:pt x="12260" y="22540"/>
                </a:lnTo>
                <a:lnTo>
                  <a:pt x="12140" y="22460"/>
                </a:lnTo>
                <a:lnTo>
                  <a:pt x="12220" y="22260"/>
                </a:lnTo>
                <a:lnTo>
                  <a:pt x="12120" y="22240"/>
                </a:lnTo>
                <a:lnTo>
                  <a:pt x="12130" y="22180"/>
                </a:lnTo>
                <a:lnTo>
                  <a:pt x="12360" y="21900"/>
                </a:lnTo>
                <a:lnTo>
                  <a:pt x="12430" y="21830"/>
                </a:lnTo>
                <a:lnTo>
                  <a:pt x="12490" y="21810"/>
                </a:lnTo>
                <a:lnTo>
                  <a:pt x="12540" y="21760"/>
                </a:lnTo>
                <a:lnTo>
                  <a:pt x="12540" y="21640"/>
                </a:lnTo>
                <a:lnTo>
                  <a:pt x="12510" y="21410"/>
                </a:lnTo>
                <a:lnTo>
                  <a:pt x="12480" y="21350"/>
                </a:lnTo>
                <a:lnTo>
                  <a:pt x="12350" y="21250"/>
                </a:lnTo>
                <a:lnTo>
                  <a:pt x="12320" y="21190"/>
                </a:lnTo>
                <a:lnTo>
                  <a:pt x="12220" y="20590"/>
                </a:lnTo>
                <a:lnTo>
                  <a:pt x="12200" y="20490"/>
                </a:lnTo>
                <a:lnTo>
                  <a:pt x="12130" y="20420"/>
                </a:lnTo>
                <a:lnTo>
                  <a:pt x="11970" y="20280"/>
                </a:lnTo>
                <a:lnTo>
                  <a:pt x="11950" y="20250"/>
                </a:lnTo>
                <a:lnTo>
                  <a:pt x="11940" y="20210"/>
                </a:lnTo>
                <a:lnTo>
                  <a:pt x="11910" y="20170"/>
                </a:lnTo>
                <a:lnTo>
                  <a:pt x="11820" y="20150"/>
                </a:lnTo>
                <a:lnTo>
                  <a:pt x="11770" y="20130"/>
                </a:lnTo>
                <a:lnTo>
                  <a:pt x="11730" y="20100"/>
                </a:lnTo>
                <a:lnTo>
                  <a:pt x="11720" y="20080"/>
                </a:lnTo>
                <a:lnTo>
                  <a:pt x="11690" y="20000"/>
                </a:lnTo>
                <a:lnTo>
                  <a:pt x="11470" y="19710"/>
                </a:lnTo>
                <a:lnTo>
                  <a:pt x="11320" y="19570"/>
                </a:lnTo>
                <a:lnTo>
                  <a:pt x="11290" y="19530"/>
                </a:lnTo>
                <a:lnTo>
                  <a:pt x="11250" y="19420"/>
                </a:lnTo>
                <a:lnTo>
                  <a:pt x="11160" y="19290"/>
                </a:lnTo>
                <a:lnTo>
                  <a:pt x="11120" y="19080"/>
                </a:lnTo>
                <a:lnTo>
                  <a:pt x="11080" y="18980"/>
                </a:lnTo>
                <a:lnTo>
                  <a:pt x="11010" y="18880"/>
                </a:lnTo>
                <a:lnTo>
                  <a:pt x="10670" y="18650"/>
                </a:lnTo>
                <a:lnTo>
                  <a:pt x="10560" y="18600"/>
                </a:lnTo>
                <a:lnTo>
                  <a:pt x="10510" y="18570"/>
                </a:lnTo>
                <a:lnTo>
                  <a:pt x="10490" y="18540"/>
                </a:lnTo>
                <a:lnTo>
                  <a:pt x="10410" y="18410"/>
                </a:lnTo>
                <a:lnTo>
                  <a:pt x="10290" y="18260"/>
                </a:lnTo>
                <a:lnTo>
                  <a:pt x="10220" y="18200"/>
                </a:lnTo>
                <a:lnTo>
                  <a:pt x="10000" y="18170"/>
                </a:lnTo>
                <a:lnTo>
                  <a:pt x="9950" y="18120"/>
                </a:lnTo>
                <a:lnTo>
                  <a:pt x="9950" y="18040"/>
                </a:lnTo>
                <a:lnTo>
                  <a:pt x="10000" y="17930"/>
                </a:lnTo>
                <a:lnTo>
                  <a:pt x="10080" y="17860"/>
                </a:lnTo>
                <a:close/>
                <a:moveTo>
                  <a:pt x="14140" y="20810"/>
                </a:moveTo>
                <a:lnTo>
                  <a:pt x="14100" y="20810"/>
                </a:lnTo>
                <a:lnTo>
                  <a:pt x="13990" y="20760"/>
                </a:lnTo>
                <a:lnTo>
                  <a:pt x="13940" y="20700"/>
                </a:lnTo>
                <a:lnTo>
                  <a:pt x="13910" y="20690"/>
                </a:lnTo>
                <a:lnTo>
                  <a:pt x="13900" y="20690"/>
                </a:lnTo>
                <a:lnTo>
                  <a:pt x="13890" y="20700"/>
                </a:lnTo>
                <a:lnTo>
                  <a:pt x="13880" y="20710"/>
                </a:lnTo>
                <a:lnTo>
                  <a:pt x="13850" y="20730"/>
                </a:lnTo>
                <a:lnTo>
                  <a:pt x="13790" y="20760"/>
                </a:lnTo>
                <a:lnTo>
                  <a:pt x="13790" y="20770"/>
                </a:lnTo>
                <a:lnTo>
                  <a:pt x="13780" y="20780"/>
                </a:lnTo>
                <a:lnTo>
                  <a:pt x="13760" y="20810"/>
                </a:lnTo>
                <a:lnTo>
                  <a:pt x="13700" y="20920"/>
                </a:lnTo>
                <a:lnTo>
                  <a:pt x="13700" y="20940"/>
                </a:lnTo>
                <a:lnTo>
                  <a:pt x="13710" y="21100"/>
                </a:lnTo>
                <a:lnTo>
                  <a:pt x="13720" y="21120"/>
                </a:lnTo>
                <a:lnTo>
                  <a:pt x="13740" y="21150"/>
                </a:lnTo>
                <a:lnTo>
                  <a:pt x="13750" y="21160"/>
                </a:lnTo>
                <a:lnTo>
                  <a:pt x="13760" y="21180"/>
                </a:lnTo>
                <a:lnTo>
                  <a:pt x="13770" y="21190"/>
                </a:lnTo>
                <a:lnTo>
                  <a:pt x="13830" y="21220"/>
                </a:lnTo>
                <a:lnTo>
                  <a:pt x="13850" y="21240"/>
                </a:lnTo>
                <a:lnTo>
                  <a:pt x="13860" y="21260"/>
                </a:lnTo>
                <a:lnTo>
                  <a:pt x="13860" y="21280"/>
                </a:lnTo>
                <a:lnTo>
                  <a:pt x="13860" y="21300"/>
                </a:lnTo>
                <a:lnTo>
                  <a:pt x="13870" y="21310"/>
                </a:lnTo>
                <a:lnTo>
                  <a:pt x="13870" y="21320"/>
                </a:lnTo>
                <a:lnTo>
                  <a:pt x="13880" y="21330"/>
                </a:lnTo>
                <a:lnTo>
                  <a:pt x="13890" y="21340"/>
                </a:lnTo>
                <a:lnTo>
                  <a:pt x="13900" y="21370"/>
                </a:lnTo>
                <a:lnTo>
                  <a:pt x="13900" y="21390"/>
                </a:lnTo>
                <a:lnTo>
                  <a:pt x="13900" y="21400"/>
                </a:lnTo>
                <a:lnTo>
                  <a:pt x="13900" y="21410"/>
                </a:lnTo>
                <a:lnTo>
                  <a:pt x="13870" y="21450"/>
                </a:lnTo>
                <a:lnTo>
                  <a:pt x="13860" y="21460"/>
                </a:lnTo>
                <a:lnTo>
                  <a:pt x="13860" y="21480"/>
                </a:lnTo>
                <a:lnTo>
                  <a:pt x="13860" y="21500"/>
                </a:lnTo>
                <a:lnTo>
                  <a:pt x="13870" y="21530"/>
                </a:lnTo>
                <a:lnTo>
                  <a:pt x="13880" y="21560"/>
                </a:lnTo>
                <a:lnTo>
                  <a:pt x="13880" y="21580"/>
                </a:lnTo>
                <a:lnTo>
                  <a:pt x="13900" y="21590"/>
                </a:lnTo>
                <a:lnTo>
                  <a:pt x="13920" y="21600"/>
                </a:lnTo>
                <a:lnTo>
                  <a:pt x="13950" y="21600"/>
                </a:lnTo>
                <a:lnTo>
                  <a:pt x="13980" y="21600"/>
                </a:lnTo>
                <a:lnTo>
                  <a:pt x="14110" y="21590"/>
                </a:lnTo>
                <a:lnTo>
                  <a:pt x="14140" y="21590"/>
                </a:lnTo>
                <a:lnTo>
                  <a:pt x="14150" y="21600"/>
                </a:lnTo>
                <a:lnTo>
                  <a:pt x="14160" y="21600"/>
                </a:lnTo>
                <a:lnTo>
                  <a:pt x="14170" y="21620"/>
                </a:lnTo>
                <a:lnTo>
                  <a:pt x="14180" y="21640"/>
                </a:lnTo>
                <a:lnTo>
                  <a:pt x="14190" y="21640"/>
                </a:lnTo>
                <a:lnTo>
                  <a:pt x="14200" y="21630"/>
                </a:lnTo>
                <a:lnTo>
                  <a:pt x="14210" y="21610"/>
                </a:lnTo>
                <a:lnTo>
                  <a:pt x="14220" y="21580"/>
                </a:lnTo>
                <a:lnTo>
                  <a:pt x="14230" y="21570"/>
                </a:lnTo>
                <a:lnTo>
                  <a:pt x="14250" y="21560"/>
                </a:lnTo>
                <a:lnTo>
                  <a:pt x="14260" y="21560"/>
                </a:lnTo>
                <a:lnTo>
                  <a:pt x="14280" y="21560"/>
                </a:lnTo>
                <a:lnTo>
                  <a:pt x="14290" y="21540"/>
                </a:lnTo>
                <a:lnTo>
                  <a:pt x="14300" y="21530"/>
                </a:lnTo>
                <a:lnTo>
                  <a:pt x="14300" y="21500"/>
                </a:lnTo>
                <a:lnTo>
                  <a:pt x="14280" y="21320"/>
                </a:lnTo>
                <a:lnTo>
                  <a:pt x="14260" y="21230"/>
                </a:lnTo>
                <a:lnTo>
                  <a:pt x="14250" y="21180"/>
                </a:lnTo>
                <a:lnTo>
                  <a:pt x="14260" y="21150"/>
                </a:lnTo>
                <a:lnTo>
                  <a:pt x="14270" y="21140"/>
                </a:lnTo>
                <a:lnTo>
                  <a:pt x="14290" y="21120"/>
                </a:lnTo>
                <a:lnTo>
                  <a:pt x="14290" y="21100"/>
                </a:lnTo>
                <a:lnTo>
                  <a:pt x="14300" y="21030"/>
                </a:lnTo>
                <a:lnTo>
                  <a:pt x="14310" y="21010"/>
                </a:lnTo>
                <a:lnTo>
                  <a:pt x="14340" y="20990"/>
                </a:lnTo>
                <a:lnTo>
                  <a:pt x="14350" y="20970"/>
                </a:lnTo>
                <a:lnTo>
                  <a:pt x="14350" y="20950"/>
                </a:lnTo>
                <a:lnTo>
                  <a:pt x="14350" y="20920"/>
                </a:lnTo>
                <a:lnTo>
                  <a:pt x="14340" y="20900"/>
                </a:lnTo>
                <a:lnTo>
                  <a:pt x="14320" y="20860"/>
                </a:lnTo>
                <a:lnTo>
                  <a:pt x="14300" y="20810"/>
                </a:lnTo>
                <a:lnTo>
                  <a:pt x="14280" y="20790"/>
                </a:lnTo>
                <a:lnTo>
                  <a:pt x="14270" y="20770"/>
                </a:lnTo>
                <a:lnTo>
                  <a:pt x="14260" y="20760"/>
                </a:lnTo>
                <a:lnTo>
                  <a:pt x="14240" y="20770"/>
                </a:lnTo>
                <a:lnTo>
                  <a:pt x="14190" y="20790"/>
                </a:lnTo>
                <a:lnTo>
                  <a:pt x="14170" y="20800"/>
                </a:lnTo>
                <a:lnTo>
                  <a:pt x="14140" y="20810"/>
                </a:lnTo>
                <a:close/>
                <a:moveTo>
                  <a:pt x="13970" y="22350"/>
                </a:moveTo>
                <a:lnTo>
                  <a:pt x="14010" y="22340"/>
                </a:lnTo>
                <a:lnTo>
                  <a:pt x="14070" y="22280"/>
                </a:lnTo>
                <a:lnTo>
                  <a:pt x="14090" y="22250"/>
                </a:lnTo>
                <a:lnTo>
                  <a:pt x="14110" y="22210"/>
                </a:lnTo>
                <a:lnTo>
                  <a:pt x="14200" y="22100"/>
                </a:lnTo>
                <a:lnTo>
                  <a:pt x="14200" y="22020"/>
                </a:lnTo>
                <a:lnTo>
                  <a:pt x="14170" y="21970"/>
                </a:lnTo>
                <a:lnTo>
                  <a:pt x="14130" y="21940"/>
                </a:lnTo>
                <a:lnTo>
                  <a:pt x="14120" y="21850"/>
                </a:lnTo>
                <a:lnTo>
                  <a:pt x="14080" y="21880"/>
                </a:lnTo>
                <a:lnTo>
                  <a:pt x="14060" y="21880"/>
                </a:lnTo>
                <a:lnTo>
                  <a:pt x="14040" y="21900"/>
                </a:lnTo>
                <a:lnTo>
                  <a:pt x="13970" y="21910"/>
                </a:lnTo>
                <a:lnTo>
                  <a:pt x="13940" y="21920"/>
                </a:lnTo>
                <a:lnTo>
                  <a:pt x="13930" y="21950"/>
                </a:lnTo>
                <a:lnTo>
                  <a:pt x="13940" y="21980"/>
                </a:lnTo>
                <a:lnTo>
                  <a:pt x="13960" y="22000"/>
                </a:lnTo>
                <a:lnTo>
                  <a:pt x="13960" y="22030"/>
                </a:lnTo>
                <a:lnTo>
                  <a:pt x="13940" y="22040"/>
                </a:lnTo>
                <a:lnTo>
                  <a:pt x="13940" y="22070"/>
                </a:lnTo>
                <a:lnTo>
                  <a:pt x="13960" y="22140"/>
                </a:lnTo>
                <a:lnTo>
                  <a:pt x="13960" y="22170"/>
                </a:lnTo>
                <a:lnTo>
                  <a:pt x="13950" y="22180"/>
                </a:lnTo>
                <a:lnTo>
                  <a:pt x="13940" y="22200"/>
                </a:lnTo>
                <a:lnTo>
                  <a:pt x="13920" y="22220"/>
                </a:lnTo>
                <a:lnTo>
                  <a:pt x="13910" y="22260"/>
                </a:lnTo>
                <a:lnTo>
                  <a:pt x="13910" y="22290"/>
                </a:lnTo>
                <a:lnTo>
                  <a:pt x="13930" y="22330"/>
                </a:lnTo>
                <a:lnTo>
                  <a:pt x="13950" y="22340"/>
                </a:lnTo>
                <a:lnTo>
                  <a:pt x="13970" y="22350"/>
                </a:lnTo>
                <a:close/>
                <a:moveTo>
                  <a:pt x="12070" y="21550"/>
                </a:moveTo>
                <a:lnTo>
                  <a:pt x="12060" y="21600"/>
                </a:lnTo>
                <a:lnTo>
                  <a:pt x="12020" y="21630"/>
                </a:lnTo>
                <a:lnTo>
                  <a:pt x="11950" y="21650"/>
                </a:lnTo>
                <a:lnTo>
                  <a:pt x="11920" y="21600"/>
                </a:lnTo>
                <a:lnTo>
                  <a:pt x="11950" y="21540"/>
                </a:lnTo>
                <a:lnTo>
                  <a:pt x="12040" y="21510"/>
                </a:lnTo>
                <a:lnTo>
                  <a:pt x="12070" y="21550"/>
                </a:lnTo>
                <a:close/>
                <a:moveTo>
                  <a:pt x="12380" y="21530"/>
                </a:moveTo>
                <a:lnTo>
                  <a:pt x="12380" y="21560"/>
                </a:lnTo>
                <a:lnTo>
                  <a:pt x="12380" y="21620"/>
                </a:lnTo>
                <a:lnTo>
                  <a:pt x="12370" y="21730"/>
                </a:lnTo>
                <a:lnTo>
                  <a:pt x="12310" y="21790"/>
                </a:lnTo>
                <a:lnTo>
                  <a:pt x="12220" y="21820"/>
                </a:lnTo>
                <a:lnTo>
                  <a:pt x="12150" y="21870"/>
                </a:lnTo>
                <a:lnTo>
                  <a:pt x="12120" y="21900"/>
                </a:lnTo>
                <a:lnTo>
                  <a:pt x="12100" y="21920"/>
                </a:lnTo>
                <a:lnTo>
                  <a:pt x="12060" y="21930"/>
                </a:lnTo>
                <a:lnTo>
                  <a:pt x="12050" y="21900"/>
                </a:lnTo>
                <a:lnTo>
                  <a:pt x="12060" y="21850"/>
                </a:lnTo>
                <a:lnTo>
                  <a:pt x="12170" y="21570"/>
                </a:lnTo>
                <a:lnTo>
                  <a:pt x="12240" y="21470"/>
                </a:lnTo>
                <a:lnTo>
                  <a:pt x="12320" y="21440"/>
                </a:lnTo>
                <a:lnTo>
                  <a:pt x="12380" y="21470"/>
                </a:lnTo>
                <a:lnTo>
                  <a:pt x="12380" y="21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