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Sarawak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Sarawak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7600" y="12660"/>
                </a:moveTo>
                <a:lnTo>
                  <a:pt x="78030" y="12700"/>
                </a:lnTo>
                <a:lnTo>
                  <a:pt x="78250" y="12690"/>
                </a:lnTo>
                <a:lnTo>
                  <a:pt x="78380" y="12670"/>
                </a:lnTo>
                <a:lnTo>
                  <a:pt x="78470" y="12670"/>
                </a:lnTo>
                <a:lnTo>
                  <a:pt x="78530" y="12680"/>
                </a:lnTo>
                <a:lnTo>
                  <a:pt x="78560" y="12710"/>
                </a:lnTo>
                <a:lnTo>
                  <a:pt x="78590" y="12760"/>
                </a:lnTo>
                <a:lnTo>
                  <a:pt x="78690" y="13200"/>
                </a:lnTo>
                <a:lnTo>
                  <a:pt x="78700" y="13250"/>
                </a:lnTo>
                <a:lnTo>
                  <a:pt x="78690" y="13300"/>
                </a:lnTo>
                <a:lnTo>
                  <a:pt x="78620" y="13530"/>
                </a:lnTo>
                <a:lnTo>
                  <a:pt x="78600" y="13580"/>
                </a:lnTo>
                <a:lnTo>
                  <a:pt x="78580" y="13620"/>
                </a:lnTo>
                <a:lnTo>
                  <a:pt x="78480" y="13720"/>
                </a:lnTo>
                <a:lnTo>
                  <a:pt x="78460" y="13750"/>
                </a:lnTo>
                <a:lnTo>
                  <a:pt x="78440" y="13790"/>
                </a:lnTo>
                <a:lnTo>
                  <a:pt x="78430" y="13880"/>
                </a:lnTo>
                <a:lnTo>
                  <a:pt x="78410" y="14040"/>
                </a:lnTo>
                <a:lnTo>
                  <a:pt x="78400" y="14090"/>
                </a:lnTo>
                <a:lnTo>
                  <a:pt x="78390" y="14140"/>
                </a:lnTo>
                <a:lnTo>
                  <a:pt x="78240" y="14400"/>
                </a:lnTo>
                <a:lnTo>
                  <a:pt x="78230" y="14430"/>
                </a:lnTo>
                <a:lnTo>
                  <a:pt x="78220" y="14470"/>
                </a:lnTo>
                <a:lnTo>
                  <a:pt x="78240" y="14820"/>
                </a:lnTo>
                <a:lnTo>
                  <a:pt x="78260" y="14890"/>
                </a:lnTo>
                <a:lnTo>
                  <a:pt x="78330" y="15000"/>
                </a:lnTo>
                <a:lnTo>
                  <a:pt x="78350" y="15050"/>
                </a:lnTo>
                <a:lnTo>
                  <a:pt x="78350" y="15080"/>
                </a:lnTo>
                <a:lnTo>
                  <a:pt x="78350" y="15190"/>
                </a:lnTo>
                <a:lnTo>
                  <a:pt x="78360" y="15270"/>
                </a:lnTo>
                <a:lnTo>
                  <a:pt x="78380" y="15330"/>
                </a:lnTo>
                <a:lnTo>
                  <a:pt x="78410" y="15360"/>
                </a:lnTo>
                <a:lnTo>
                  <a:pt x="78440" y="15380"/>
                </a:lnTo>
                <a:lnTo>
                  <a:pt x="78480" y="15390"/>
                </a:lnTo>
                <a:lnTo>
                  <a:pt x="78550" y="15410"/>
                </a:lnTo>
                <a:lnTo>
                  <a:pt x="78590" y="15420"/>
                </a:lnTo>
                <a:lnTo>
                  <a:pt x="78630" y="15450"/>
                </a:lnTo>
                <a:lnTo>
                  <a:pt x="78670" y="15490"/>
                </a:lnTo>
                <a:lnTo>
                  <a:pt x="78740" y="15570"/>
                </a:lnTo>
                <a:lnTo>
                  <a:pt x="78760" y="15630"/>
                </a:lnTo>
                <a:lnTo>
                  <a:pt x="78770" y="15680"/>
                </a:lnTo>
                <a:lnTo>
                  <a:pt x="78760" y="15730"/>
                </a:lnTo>
                <a:lnTo>
                  <a:pt x="78730" y="15830"/>
                </a:lnTo>
                <a:lnTo>
                  <a:pt x="78710" y="15870"/>
                </a:lnTo>
                <a:lnTo>
                  <a:pt x="78570" y="16050"/>
                </a:lnTo>
                <a:lnTo>
                  <a:pt x="78550" y="16100"/>
                </a:lnTo>
                <a:lnTo>
                  <a:pt x="78540" y="16170"/>
                </a:lnTo>
                <a:lnTo>
                  <a:pt x="78550" y="16280"/>
                </a:lnTo>
                <a:lnTo>
                  <a:pt x="78560" y="16350"/>
                </a:lnTo>
                <a:lnTo>
                  <a:pt x="78580" y="16410"/>
                </a:lnTo>
                <a:lnTo>
                  <a:pt x="78600" y="16450"/>
                </a:lnTo>
                <a:lnTo>
                  <a:pt x="78580" y="16530"/>
                </a:lnTo>
                <a:lnTo>
                  <a:pt x="78530" y="16940"/>
                </a:lnTo>
                <a:lnTo>
                  <a:pt x="78470" y="17140"/>
                </a:lnTo>
                <a:lnTo>
                  <a:pt x="78380" y="17320"/>
                </a:lnTo>
                <a:lnTo>
                  <a:pt x="78340" y="17370"/>
                </a:lnTo>
                <a:lnTo>
                  <a:pt x="78170" y="17460"/>
                </a:lnTo>
                <a:lnTo>
                  <a:pt x="78140" y="17500"/>
                </a:lnTo>
                <a:lnTo>
                  <a:pt x="78140" y="17600"/>
                </a:lnTo>
                <a:lnTo>
                  <a:pt x="78210" y="17670"/>
                </a:lnTo>
                <a:lnTo>
                  <a:pt x="78310" y="17720"/>
                </a:lnTo>
                <a:lnTo>
                  <a:pt x="78370" y="17790"/>
                </a:lnTo>
                <a:lnTo>
                  <a:pt x="78370" y="17940"/>
                </a:lnTo>
                <a:lnTo>
                  <a:pt x="78190" y="18480"/>
                </a:lnTo>
                <a:lnTo>
                  <a:pt x="78170" y="18660"/>
                </a:lnTo>
                <a:lnTo>
                  <a:pt x="78170" y="18850"/>
                </a:lnTo>
                <a:lnTo>
                  <a:pt x="78190" y="18960"/>
                </a:lnTo>
                <a:lnTo>
                  <a:pt x="78300" y="19240"/>
                </a:lnTo>
                <a:lnTo>
                  <a:pt x="78310" y="19290"/>
                </a:lnTo>
                <a:lnTo>
                  <a:pt x="78300" y="19380"/>
                </a:lnTo>
                <a:lnTo>
                  <a:pt x="78300" y="19430"/>
                </a:lnTo>
                <a:lnTo>
                  <a:pt x="78310" y="19490"/>
                </a:lnTo>
                <a:lnTo>
                  <a:pt x="78390" y="19620"/>
                </a:lnTo>
                <a:lnTo>
                  <a:pt x="78430" y="19720"/>
                </a:lnTo>
                <a:lnTo>
                  <a:pt x="78430" y="19770"/>
                </a:lnTo>
                <a:lnTo>
                  <a:pt x="78400" y="19820"/>
                </a:lnTo>
                <a:lnTo>
                  <a:pt x="78350" y="19830"/>
                </a:lnTo>
                <a:lnTo>
                  <a:pt x="78310" y="19820"/>
                </a:lnTo>
                <a:lnTo>
                  <a:pt x="78270" y="19800"/>
                </a:lnTo>
                <a:lnTo>
                  <a:pt x="78230" y="19790"/>
                </a:lnTo>
                <a:lnTo>
                  <a:pt x="78130" y="19900"/>
                </a:lnTo>
                <a:lnTo>
                  <a:pt x="78040" y="20110"/>
                </a:lnTo>
                <a:lnTo>
                  <a:pt x="77880" y="20810"/>
                </a:lnTo>
                <a:lnTo>
                  <a:pt x="77880" y="20890"/>
                </a:lnTo>
                <a:lnTo>
                  <a:pt x="77960" y="20980"/>
                </a:lnTo>
                <a:lnTo>
                  <a:pt x="78030" y="21000"/>
                </a:lnTo>
                <a:lnTo>
                  <a:pt x="78040" y="21040"/>
                </a:lnTo>
                <a:lnTo>
                  <a:pt x="77880" y="21250"/>
                </a:lnTo>
                <a:lnTo>
                  <a:pt x="77850" y="21340"/>
                </a:lnTo>
                <a:lnTo>
                  <a:pt x="77830" y="21530"/>
                </a:lnTo>
                <a:lnTo>
                  <a:pt x="77790" y="21620"/>
                </a:lnTo>
                <a:lnTo>
                  <a:pt x="77720" y="21660"/>
                </a:lnTo>
                <a:lnTo>
                  <a:pt x="77530" y="21680"/>
                </a:lnTo>
                <a:lnTo>
                  <a:pt x="77230" y="21810"/>
                </a:lnTo>
                <a:lnTo>
                  <a:pt x="77080" y="21830"/>
                </a:lnTo>
                <a:lnTo>
                  <a:pt x="76950" y="21770"/>
                </a:lnTo>
                <a:lnTo>
                  <a:pt x="76830" y="21590"/>
                </a:lnTo>
                <a:lnTo>
                  <a:pt x="76770" y="21570"/>
                </a:lnTo>
                <a:lnTo>
                  <a:pt x="76690" y="21690"/>
                </a:lnTo>
                <a:lnTo>
                  <a:pt x="76610" y="21860"/>
                </a:lnTo>
                <a:lnTo>
                  <a:pt x="76550" y="21920"/>
                </a:lnTo>
                <a:lnTo>
                  <a:pt x="76290" y="22100"/>
                </a:lnTo>
                <a:lnTo>
                  <a:pt x="76210" y="22170"/>
                </a:lnTo>
                <a:lnTo>
                  <a:pt x="76150" y="22270"/>
                </a:lnTo>
                <a:lnTo>
                  <a:pt x="76130" y="22320"/>
                </a:lnTo>
                <a:lnTo>
                  <a:pt x="76120" y="22370"/>
                </a:lnTo>
                <a:lnTo>
                  <a:pt x="76100" y="22420"/>
                </a:lnTo>
                <a:lnTo>
                  <a:pt x="76070" y="22470"/>
                </a:lnTo>
                <a:lnTo>
                  <a:pt x="76000" y="22530"/>
                </a:lnTo>
                <a:lnTo>
                  <a:pt x="75960" y="22540"/>
                </a:lnTo>
                <a:lnTo>
                  <a:pt x="75950" y="22560"/>
                </a:lnTo>
                <a:lnTo>
                  <a:pt x="75980" y="22630"/>
                </a:lnTo>
                <a:lnTo>
                  <a:pt x="76100" y="22780"/>
                </a:lnTo>
                <a:lnTo>
                  <a:pt x="76130" y="22870"/>
                </a:lnTo>
                <a:lnTo>
                  <a:pt x="76080" y="22990"/>
                </a:lnTo>
                <a:lnTo>
                  <a:pt x="76030" y="23020"/>
                </a:lnTo>
                <a:lnTo>
                  <a:pt x="75980" y="23030"/>
                </a:lnTo>
                <a:lnTo>
                  <a:pt x="75940" y="23050"/>
                </a:lnTo>
                <a:lnTo>
                  <a:pt x="75910" y="23110"/>
                </a:lnTo>
                <a:lnTo>
                  <a:pt x="75910" y="23150"/>
                </a:lnTo>
                <a:lnTo>
                  <a:pt x="75960" y="23240"/>
                </a:lnTo>
                <a:lnTo>
                  <a:pt x="75980" y="23290"/>
                </a:lnTo>
                <a:lnTo>
                  <a:pt x="75960" y="23380"/>
                </a:lnTo>
                <a:lnTo>
                  <a:pt x="75920" y="23490"/>
                </a:lnTo>
                <a:lnTo>
                  <a:pt x="75910" y="23580"/>
                </a:lnTo>
                <a:lnTo>
                  <a:pt x="75980" y="23650"/>
                </a:lnTo>
                <a:lnTo>
                  <a:pt x="76030" y="23650"/>
                </a:lnTo>
                <a:lnTo>
                  <a:pt x="76130" y="23600"/>
                </a:lnTo>
                <a:lnTo>
                  <a:pt x="76180" y="23590"/>
                </a:lnTo>
                <a:lnTo>
                  <a:pt x="76230" y="23590"/>
                </a:lnTo>
                <a:lnTo>
                  <a:pt x="76290" y="23610"/>
                </a:lnTo>
                <a:lnTo>
                  <a:pt x="76350" y="23640"/>
                </a:lnTo>
                <a:lnTo>
                  <a:pt x="76390" y="23670"/>
                </a:lnTo>
                <a:lnTo>
                  <a:pt x="76460" y="23740"/>
                </a:lnTo>
                <a:lnTo>
                  <a:pt x="76540" y="23850"/>
                </a:lnTo>
                <a:lnTo>
                  <a:pt x="76590" y="23960"/>
                </a:lnTo>
                <a:lnTo>
                  <a:pt x="76600" y="24040"/>
                </a:lnTo>
                <a:lnTo>
                  <a:pt x="76540" y="24130"/>
                </a:lnTo>
                <a:lnTo>
                  <a:pt x="76440" y="24160"/>
                </a:lnTo>
                <a:lnTo>
                  <a:pt x="76230" y="24180"/>
                </a:lnTo>
                <a:lnTo>
                  <a:pt x="76130" y="24240"/>
                </a:lnTo>
                <a:lnTo>
                  <a:pt x="75960" y="24440"/>
                </a:lnTo>
                <a:lnTo>
                  <a:pt x="75890" y="24480"/>
                </a:lnTo>
                <a:lnTo>
                  <a:pt x="75810" y="24520"/>
                </a:lnTo>
                <a:lnTo>
                  <a:pt x="75610" y="24690"/>
                </a:lnTo>
                <a:lnTo>
                  <a:pt x="75520" y="24750"/>
                </a:lnTo>
                <a:lnTo>
                  <a:pt x="75340" y="24730"/>
                </a:lnTo>
                <a:lnTo>
                  <a:pt x="75280" y="24760"/>
                </a:lnTo>
                <a:lnTo>
                  <a:pt x="75250" y="24860"/>
                </a:lnTo>
                <a:lnTo>
                  <a:pt x="75260" y="24960"/>
                </a:lnTo>
                <a:lnTo>
                  <a:pt x="75270" y="25030"/>
                </a:lnTo>
                <a:lnTo>
                  <a:pt x="75240" y="25090"/>
                </a:lnTo>
                <a:lnTo>
                  <a:pt x="75120" y="25130"/>
                </a:lnTo>
                <a:lnTo>
                  <a:pt x="74760" y="25180"/>
                </a:lnTo>
                <a:lnTo>
                  <a:pt x="74620" y="25260"/>
                </a:lnTo>
                <a:lnTo>
                  <a:pt x="74550" y="25440"/>
                </a:lnTo>
                <a:lnTo>
                  <a:pt x="74500" y="25690"/>
                </a:lnTo>
                <a:lnTo>
                  <a:pt x="74500" y="25780"/>
                </a:lnTo>
                <a:lnTo>
                  <a:pt x="74520" y="25820"/>
                </a:lnTo>
                <a:lnTo>
                  <a:pt x="74570" y="25890"/>
                </a:lnTo>
                <a:lnTo>
                  <a:pt x="74580" y="25940"/>
                </a:lnTo>
                <a:lnTo>
                  <a:pt x="74580" y="26090"/>
                </a:lnTo>
                <a:lnTo>
                  <a:pt x="74580" y="26130"/>
                </a:lnTo>
                <a:lnTo>
                  <a:pt x="74630" y="26240"/>
                </a:lnTo>
                <a:lnTo>
                  <a:pt x="74680" y="26240"/>
                </a:lnTo>
                <a:lnTo>
                  <a:pt x="74760" y="26210"/>
                </a:lnTo>
                <a:lnTo>
                  <a:pt x="74860" y="26190"/>
                </a:lnTo>
                <a:lnTo>
                  <a:pt x="74910" y="26230"/>
                </a:lnTo>
                <a:lnTo>
                  <a:pt x="74930" y="26290"/>
                </a:lnTo>
                <a:lnTo>
                  <a:pt x="74930" y="26360"/>
                </a:lnTo>
                <a:lnTo>
                  <a:pt x="74920" y="26420"/>
                </a:lnTo>
                <a:lnTo>
                  <a:pt x="74880" y="26510"/>
                </a:lnTo>
                <a:lnTo>
                  <a:pt x="74860" y="26590"/>
                </a:lnTo>
                <a:lnTo>
                  <a:pt x="74860" y="26670"/>
                </a:lnTo>
                <a:lnTo>
                  <a:pt x="74870" y="26770"/>
                </a:lnTo>
                <a:lnTo>
                  <a:pt x="74870" y="26850"/>
                </a:lnTo>
                <a:lnTo>
                  <a:pt x="74810" y="26910"/>
                </a:lnTo>
                <a:lnTo>
                  <a:pt x="74550" y="27010"/>
                </a:lnTo>
                <a:lnTo>
                  <a:pt x="74300" y="27040"/>
                </a:lnTo>
                <a:lnTo>
                  <a:pt x="74250" y="27060"/>
                </a:lnTo>
                <a:lnTo>
                  <a:pt x="74200" y="27100"/>
                </a:lnTo>
                <a:lnTo>
                  <a:pt x="74160" y="27140"/>
                </a:lnTo>
                <a:lnTo>
                  <a:pt x="74140" y="27180"/>
                </a:lnTo>
                <a:lnTo>
                  <a:pt x="74120" y="27230"/>
                </a:lnTo>
                <a:lnTo>
                  <a:pt x="74130" y="27260"/>
                </a:lnTo>
                <a:lnTo>
                  <a:pt x="74140" y="27300"/>
                </a:lnTo>
                <a:lnTo>
                  <a:pt x="74160" y="27360"/>
                </a:lnTo>
                <a:lnTo>
                  <a:pt x="74160" y="27500"/>
                </a:lnTo>
                <a:lnTo>
                  <a:pt x="74110" y="27820"/>
                </a:lnTo>
                <a:lnTo>
                  <a:pt x="74030" y="28060"/>
                </a:lnTo>
                <a:lnTo>
                  <a:pt x="73910" y="28260"/>
                </a:lnTo>
                <a:lnTo>
                  <a:pt x="73840" y="28340"/>
                </a:lnTo>
                <a:lnTo>
                  <a:pt x="73670" y="28470"/>
                </a:lnTo>
                <a:lnTo>
                  <a:pt x="73620" y="28550"/>
                </a:lnTo>
                <a:lnTo>
                  <a:pt x="73620" y="28660"/>
                </a:lnTo>
                <a:lnTo>
                  <a:pt x="73640" y="28760"/>
                </a:lnTo>
                <a:lnTo>
                  <a:pt x="73640" y="28860"/>
                </a:lnTo>
                <a:lnTo>
                  <a:pt x="73620" y="28950"/>
                </a:lnTo>
                <a:lnTo>
                  <a:pt x="73540" y="29020"/>
                </a:lnTo>
                <a:lnTo>
                  <a:pt x="73430" y="29050"/>
                </a:lnTo>
                <a:lnTo>
                  <a:pt x="73330" y="29010"/>
                </a:lnTo>
                <a:lnTo>
                  <a:pt x="73310" y="29000"/>
                </a:lnTo>
                <a:lnTo>
                  <a:pt x="72970" y="28750"/>
                </a:lnTo>
                <a:lnTo>
                  <a:pt x="72860" y="28700"/>
                </a:lnTo>
                <a:lnTo>
                  <a:pt x="72750" y="28690"/>
                </a:lnTo>
                <a:lnTo>
                  <a:pt x="72660" y="28710"/>
                </a:lnTo>
                <a:lnTo>
                  <a:pt x="71970" y="29000"/>
                </a:lnTo>
                <a:lnTo>
                  <a:pt x="71960" y="29000"/>
                </a:lnTo>
                <a:lnTo>
                  <a:pt x="71860" y="29070"/>
                </a:lnTo>
                <a:lnTo>
                  <a:pt x="71820" y="29090"/>
                </a:lnTo>
                <a:lnTo>
                  <a:pt x="71760" y="29070"/>
                </a:lnTo>
                <a:lnTo>
                  <a:pt x="71710" y="29020"/>
                </a:lnTo>
                <a:lnTo>
                  <a:pt x="71670" y="28970"/>
                </a:lnTo>
                <a:lnTo>
                  <a:pt x="71620" y="28930"/>
                </a:lnTo>
                <a:lnTo>
                  <a:pt x="71450" y="28880"/>
                </a:lnTo>
                <a:lnTo>
                  <a:pt x="71260" y="28880"/>
                </a:lnTo>
                <a:lnTo>
                  <a:pt x="70600" y="28990"/>
                </a:lnTo>
                <a:lnTo>
                  <a:pt x="70510" y="29020"/>
                </a:lnTo>
                <a:lnTo>
                  <a:pt x="70400" y="29110"/>
                </a:lnTo>
                <a:lnTo>
                  <a:pt x="70130" y="29460"/>
                </a:lnTo>
                <a:lnTo>
                  <a:pt x="69390" y="29950"/>
                </a:lnTo>
                <a:lnTo>
                  <a:pt x="69280" y="29980"/>
                </a:lnTo>
                <a:lnTo>
                  <a:pt x="69150" y="29920"/>
                </a:lnTo>
                <a:lnTo>
                  <a:pt x="68910" y="29640"/>
                </a:lnTo>
                <a:lnTo>
                  <a:pt x="68810" y="29580"/>
                </a:lnTo>
                <a:lnTo>
                  <a:pt x="68720" y="29580"/>
                </a:lnTo>
                <a:lnTo>
                  <a:pt x="68620" y="29600"/>
                </a:lnTo>
                <a:lnTo>
                  <a:pt x="68440" y="29680"/>
                </a:lnTo>
                <a:lnTo>
                  <a:pt x="68220" y="29670"/>
                </a:lnTo>
                <a:lnTo>
                  <a:pt x="67880" y="29410"/>
                </a:lnTo>
                <a:lnTo>
                  <a:pt x="67660" y="29330"/>
                </a:lnTo>
                <a:lnTo>
                  <a:pt x="67390" y="29270"/>
                </a:lnTo>
                <a:lnTo>
                  <a:pt x="67180" y="29260"/>
                </a:lnTo>
                <a:lnTo>
                  <a:pt x="67120" y="29240"/>
                </a:lnTo>
                <a:lnTo>
                  <a:pt x="66970" y="29120"/>
                </a:lnTo>
                <a:lnTo>
                  <a:pt x="66800" y="29040"/>
                </a:lnTo>
                <a:lnTo>
                  <a:pt x="66620" y="29020"/>
                </a:lnTo>
                <a:lnTo>
                  <a:pt x="66440" y="29050"/>
                </a:lnTo>
                <a:lnTo>
                  <a:pt x="66260" y="29110"/>
                </a:lnTo>
                <a:lnTo>
                  <a:pt x="66190" y="29110"/>
                </a:lnTo>
                <a:lnTo>
                  <a:pt x="66180" y="29070"/>
                </a:lnTo>
                <a:lnTo>
                  <a:pt x="66200" y="29020"/>
                </a:lnTo>
                <a:lnTo>
                  <a:pt x="66350" y="28920"/>
                </a:lnTo>
                <a:lnTo>
                  <a:pt x="66420" y="28840"/>
                </a:lnTo>
                <a:lnTo>
                  <a:pt x="66470" y="28750"/>
                </a:lnTo>
                <a:lnTo>
                  <a:pt x="66500" y="28650"/>
                </a:lnTo>
                <a:lnTo>
                  <a:pt x="66490" y="28550"/>
                </a:lnTo>
                <a:lnTo>
                  <a:pt x="66450" y="28480"/>
                </a:lnTo>
                <a:lnTo>
                  <a:pt x="66370" y="28440"/>
                </a:lnTo>
                <a:lnTo>
                  <a:pt x="66260" y="28400"/>
                </a:lnTo>
                <a:lnTo>
                  <a:pt x="66180" y="28380"/>
                </a:lnTo>
                <a:lnTo>
                  <a:pt x="65960" y="28390"/>
                </a:lnTo>
                <a:lnTo>
                  <a:pt x="65870" y="28370"/>
                </a:lnTo>
                <a:lnTo>
                  <a:pt x="65790" y="28350"/>
                </a:lnTo>
                <a:lnTo>
                  <a:pt x="65710" y="28340"/>
                </a:lnTo>
                <a:lnTo>
                  <a:pt x="65630" y="28370"/>
                </a:lnTo>
                <a:lnTo>
                  <a:pt x="65580" y="28410"/>
                </a:lnTo>
                <a:lnTo>
                  <a:pt x="65550" y="28450"/>
                </a:lnTo>
                <a:lnTo>
                  <a:pt x="65520" y="28490"/>
                </a:lnTo>
                <a:lnTo>
                  <a:pt x="65470" y="28520"/>
                </a:lnTo>
                <a:lnTo>
                  <a:pt x="65430" y="28510"/>
                </a:lnTo>
                <a:lnTo>
                  <a:pt x="65310" y="28480"/>
                </a:lnTo>
                <a:lnTo>
                  <a:pt x="63930" y="28410"/>
                </a:lnTo>
                <a:lnTo>
                  <a:pt x="63820" y="28430"/>
                </a:lnTo>
                <a:lnTo>
                  <a:pt x="63740" y="28480"/>
                </a:lnTo>
                <a:lnTo>
                  <a:pt x="63680" y="28550"/>
                </a:lnTo>
                <a:lnTo>
                  <a:pt x="63600" y="28610"/>
                </a:lnTo>
                <a:lnTo>
                  <a:pt x="63520" y="28640"/>
                </a:lnTo>
                <a:lnTo>
                  <a:pt x="63230" y="28660"/>
                </a:lnTo>
                <a:lnTo>
                  <a:pt x="63120" y="28700"/>
                </a:lnTo>
                <a:lnTo>
                  <a:pt x="62590" y="28950"/>
                </a:lnTo>
                <a:lnTo>
                  <a:pt x="62500" y="29020"/>
                </a:lnTo>
                <a:lnTo>
                  <a:pt x="62470" y="29140"/>
                </a:lnTo>
                <a:lnTo>
                  <a:pt x="62490" y="29180"/>
                </a:lnTo>
                <a:lnTo>
                  <a:pt x="62600" y="29180"/>
                </a:lnTo>
                <a:lnTo>
                  <a:pt x="62620" y="29220"/>
                </a:lnTo>
                <a:lnTo>
                  <a:pt x="62620" y="29280"/>
                </a:lnTo>
                <a:lnTo>
                  <a:pt x="62610" y="29330"/>
                </a:lnTo>
                <a:lnTo>
                  <a:pt x="62460" y="29620"/>
                </a:lnTo>
                <a:lnTo>
                  <a:pt x="62220" y="30320"/>
                </a:lnTo>
                <a:lnTo>
                  <a:pt x="62180" y="30370"/>
                </a:lnTo>
                <a:lnTo>
                  <a:pt x="62120" y="30400"/>
                </a:lnTo>
                <a:lnTo>
                  <a:pt x="62000" y="30420"/>
                </a:lnTo>
                <a:lnTo>
                  <a:pt x="61630" y="30410"/>
                </a:lnTo>
                <a:lnTo>
                  <a:pt x="61340" y="30510"/>
                </a:lnTo>
                <a:lnTo>
                  <a:pt x="60930" y="31000"/>
                </a:lnTo>
                <a:lnTo>
                  <a:pt x="60660" y="31070"/>
                </a:lnTo>
                <a:lnTo>
                  <a:pt x="60520" y="31030"/>
                </a:lnTo>
                <a:lnTo>
                  <a:pt x="60280" y="30930"/>
                </a:lnTo>
                <a:lnTo>
                  <a:pt x="60160" y="30890"/>
                </a:lnTo>
                <a:lnTo>
                  <a:pt x="60070" y="30890"/>
                </a:lnTo>
                <a:lnTo>
                  <a:pt x="60010" y="30890"/>
                </a:lnTo>
                <a:lnTo>
                  <a:pt x="59620" y="31050"/>
                </a:lnTo>
                <a:lnTo>
                  <a:pt x="59510" y="31200"/>
                </a:lnTo>
                <a:lnTo>
                  <a:pt x="59450" y="31230"/>
                </a:lnTo>
                <a:lnTo>
                  <a:pt x="59400" y="31120"/>
                </a:lnTo>
                <a:lnTo>
                  <a:pt x="59380" y="31040"/>
                </a:lnTo>
                <a:lnTo>
                  <a:pt x="59360" y="30970"/>
                </a:lnTo>
                <a:lnTo>
                  <a:pt x="59310" y="30930"/>
                </a:lnTo>
                <a:lnTo>
                  <a:pt x="59230" y="30930"/>
                </a:lnTo>
                <a:lnTo>
                  <a:pt x="59050" y="30990"/>
                </a:lnTo>
                <a:lnTo>
                  <a:pt x="58950" y="31010"/>
                </a:lnTo>
                <a:lnTo>
                  <a:pt x="58860" y="31000"/>
                </a:lnTo>
                <a:lnTo>
                  <a:pt x="58750" y="30970"/>
                </a:lnTo>
                <a:lnTo>
                  <a:pt x="58130" y="30700"/>
                </a:lnTo>
                <a:lnTo>
                  <a:pt x="58040" y="30690"/>
                </a:lnTo>
                <a:lnTo>
                  <a:pt x="57000" y="30950"/>
                </a:lnTo>
                <a:lnTo>
                  <a:pt x="56710" y="30960"/>
                </a:lnTo>
                <a:lnTo>
                  <a:pt x="56570" y="30990"/>
                </a:lnTo>
                <a:lnTo>
                  <a:pt x="56440" y="31050"/>
                </a:lnTo>
                <a:lnTo>
                  <a:pt x="56180" y="31270"/>
                </a:lnTo>
                <a:lnTo>
                  <a:pt x="56140" y="31340"/>
                </a:lnTo>
                <a:lnTo>
                  <a:pt x="56130" y="31420"/>
                </a:lnTo>
                <a:lnTo>
                  <a:pt x="56120" y="31460"/>
                </a:lnTo>
                <a:lnTo>
                  <a:pt x="56090" y="31480"/>
                </a:lnTo>
                <a:lnTo>
                  <a:pt x="56060" y="31480"/>
                </a:lnTo>
                <a:lnTo>
                  <a:pt x="56020" y="31440"/>
                </a:lnTo>
                <a:lnTo>
                  <a:pt x="56000" y="31430"/>
                </a:lnTo>
                <a:lnTo>
                  <a:pt x="55950" y="31460"/>
                </a:lnTo>
                <a:lnTo>
                  <a:pt x="55940" y="31470"/>
                </a:lnTo>
                <a:lnTo>
                  <a:pt x="55850" y="31510"/>
                </a:lnTo>
                <a:lnTo>
                  <a:pt x="55830" y="31510"/>
                </a:lnTo>
                <a:lnTo>
                  <a:pt x="55780" y="31490"/>
                </a:lnTo>
                <a:lnTo>
                  <a:pt x="55750" y="31490"/>
                </a:lnTo>
                <a:lnTo>
                  <a:pt x="55700" y="31520"/>
                </a:lnTo>
                <a:lnTo>
                  <a:pt x="55620" y="31600"/>
                </a:lnTo>
                <a:lnTo>
                  <a:pt x="55550" y="31630"/>
                </a:lnTo>
                <a:lnTo>
                  <a:pt x="55490" y="31620"/>
                </a:lnTo>
                <a:lnTo>
                  <a:pt x="55450" y="31590"/>
                </a:lnTo>
                <a:lnTo>
                  <a:pt x="55420" y="31550"/>
                </a:lnTo>
                <a:lnTo>
                  <a:pt x="55390" y="31530"/>
                </a:lnTo>
                <a:lnTo>
                  <a:pt x="55330" y="31530"/>
                </a:lnTo>
                <a:lnTo>
                  <a:pt x="55320" y="31540"/>
                </a:lnTo>
                <a:lnTo>
                  <a:pt x="55300" y="31570"/>
                </a:lnTo>
                <a:lnTo>
                  <a:pt x="55250" y="31630"/>
                </a:lnTo>
                <a:lnTo>
                  <a:pt x="55060" y="31720"/>
                </a:lnTo>
                <a:lnTo>
                  <a:pt x="54840" y="31700"/>
                </a:lnTo>
                <a:lnTo>
                  <a:pt x="54620" y="31590"/>
                </a:lnTo>
                <a:lnTo>
                  <a:pt x="54450" y="31450"/>
                </a:lnTo>
                <a:lnTo>
                  <a:pt x="54260" y="31190"/>
                </a:lnTo>
                <a:lnTo>
                  <a:pt x="54180" y="31120"/>
                </a:lnTo>
                <a:lnTo>
                  <a:pt x="54120" y="31100"/>
                </a:lnTo>
                <a:lnTo>
                  <a:pt x="53890" y="31050"/>
                </a:lnTo>
                <a:lnTo>
                  <a:pt x="53820" y="31060"/>
                </a:lnTo>
                <a:lnTo>
                  <a:pt x="53760" y="31080"/>
                </a:lnTo>
                <a:lnTo>
                  <a:pt x="53710" y="31060"/>
                </a:lnTo>
                <a:lnTo>
                  <a:pt x="53700" y="30970"/>
                </a:lnTo>
                <a:lnTo>
                  <a:pt x="53680" y="30850"/>
                </a:lnTo>
                <a:lnTo>
                  <a:pt x="53450" y="30520"/>
                </a:lnTo>
                <a:lnTo>
                  <a:pt x="53350" y="30320"/>
                </a:lnTo>
                <a:lnTo>
                  <a:pt x="53280" y="30230"/>
                </a:lnTo>
                <a:lnTo>
                  <a:pt x="53200" y="30180"/>
                </a:lnTo>
                <a:lnTo>
                  <a:pt x="52930" y="30150"/>
                </a:lnTo>
                <a:lnTo>
                  <a:pt x="52840" y="30110"/>
                </a:lnTo>
                <a:lnTo>
                  <a:pt x="52730" y="30040"/>
                </a:lnTo>
                <a:lnTo>
                  <a:pt x="52640" y="29860"/>
                </a:lnTo>
                <a:lnTo>
                  <a:pt x="52550" y="29780"/>
                </a:lnTo>
                <a:lnTo>
                  <a:pt x="52380" y="29700"/>
                </a:lnTo>
                <a:lnTo>
                  <a:pt x="52320" y="29650"/>
                </a:lnTo>
                <a:lnTo>
                  <a:pt x="52270" y="29550"/>
                </a:lnTo>
                <a:lnTo>
                  <a:pt x="52180" y="29280"/>
                </a:lnTo>
                <a:lnTo>
                  <a:pt x="52120" y="29210"/>
                </a:lnTo>
                <a:lnTo>
                  <a:pt x="52040" y="29160"/>
                </a:lnTo>
                <a:lnTo>
                  <a:pt x="51950" y="29160"/>
                </a:lnTo>
                <a:lnTo>
                  <a:pt x="51860" y="29180"/>
                </a:lnTo>
                <a:lnTo>
                  <a:pt x="51770" y="29170"/>
                </a:lnTo>
                <a:lnTo>
                  <a:pt x="51680" y="29100"/>
                </a:lnTo>
                <a:lnTo>
                  <a:pt x="51600" y="28900"/>
                </a:lnTo>
                <a:lnTo>
                  <a:pt x="51570" y="28870"/>
                </a:lnTo>
                <a:lnTo>
                  <a:pt x="51480" y="28920"/>
                </a:lnTo>
                <a:lnTo>
                  <a:pt x="51450" y="28910"/>
                </a:lnTo>
                <a:lnTo>
                  <a:pt x="51440" y="28780"/>
                </a:lnTo>
                <a:lnTo>
                  <a:pt x="51410" y="28740"/>
                </a:lnTo>
                <a:lnTo>
                  <a:pt x="51000" y="28380"/>
                </a:lnTo>
                <a:lnTo>
                  <a:pt x="50910" y="28270"/>
                </a:lnTo>
                <a:lnTo>
                  <a:pt x="50860" y="28170"/>
                </a:lnTo>
                <a:lnTo>
                  <a:pt x="50830" y="28080"/>
                </a:lnTo>
                <a:lnTo>
                  <a:pt x="50830" y="27870"/>
                </a:lnTo>
                <a:lnTo>
                  <a:pt x="50860" y="27510"/>
                </a:lnTo>
                <a:lnTo>
                  <a:pt x="50830" y="27420"/>
                </a:lnTo>
                <a:lnTo>
                  <a:pt x="50750" y="27390"/>
                </a:lnTo>
                <a:lnTo>
                  <a:pt x="50550" y="27380"/>
                </a:lnTo>
                <a:lnTo>
                  <a:pt x="50490" y="27360"/>
                </a:lnTo>
                <a:lnTo>
                  <a:pt x="50440" y="27320"/>
                </a:lnTo>
                <a:lnTo>
                  <a:pt x="50390" y="27260"/>
                </a:lnTo>
                <a:lnTo>
                  <a:pt x="50360" y="27210"/>
                </a:lnTo>
                <a:lnTo>
                  <a:pt x="50340" y="27150"/>
                </a:lnTo>
                <a:lnTo>
                  <a:pt x="50340" y="27110"/>
                </a:lnTo>
                <a:lnTo>
                  <a:pt x="50340" y="27080"/>
                </a:lnTo>
                <a:lnTo>
                  <a:pt x="50310" y="26910"/>
                </a:lnTo>
                <a:lnTo>
                  <a:pt x="50310" y="26840"/>
                </a:lnTo>
                <a:lnTo>
                  <a:pt x="50350" y="26780"/>
                </a:lnTo>
                <a:lnTo>
                  <a:pt x="50520" y="26640"/>
                </a:lnTo>
                <a:lnTo>
                  <a:pt x="50570" y="26580"/>
                </a:lnTo>
                <a:lnTo>
                  <a:pt x="50640" y="26480"/>
                </a:lnTo>
                <a:lnTo>
                  <a:pt x="50760" y="26260"/>
                </a:lnTo>
                <a:lnTo>
                  <a:pt x="50850" y="26020"/>
                </a:lnTo>
                <a:lnTo>
                  <a:pt x="50870" y="26100"/>
                </a:lnTo>
                <a:lnTo>
                  <a:pt x="50880" y="26200"/>
                </a:lnTo>
                <a:lnTo>
                  <a:pt x="50930" y="26390"/>
                </a:lnTo>
                <a:lnTo>
                  <a:pt x="50940" y="26480"/>
                </a:lnTo>
                <a:lnTo>
                  <a:pt x="50920" y="26560"/>
                </a:lnTo>
                <a:lnTo>
                  <a:pt x="50900" y="26620"/>
                </a:lnTo>
                <a:lnTo>
                  <a:pt x="50890" y="26690"/>
                </a:lnTo>
                <a:lnTo>
                  <a:pt x="50940" y="26800"/>
                </a:lnTo>
                <a:lnTo>
                  <a:pt x="51070" y="26990"/>
                </a:lnTo>
                <a:lnTo>
                  <a:pt x="51160" y="27080"/>
                </a:lnTo>
                <a:lnTo>
                  <a:pt x="51250" y="27150"/>
                </a:lnTo>
                <a:lnTo>
                  <a:pt x="51540" y="27270"/>
                </a:lnTo>
                <a:lnTo>
                  <a:pt x="51700" y="27370"/>
                </a:lnTo>
                <a:lnTo>
                  <a:pt x="51890" y="27450"/>
                </a:lnTo>
                <a:lnTo>
                  <a:pt x="51970" y="27510"/>
                </a:lnTo>
                <a:lnTo>
                  <a:pt x="52020" y="27590"/>
                </a:lnTo>
                <a:lnTo>
                  <a:pt x="52100" y="27750"/>
                </a:lnTo>
                <a:lnTo>
                  <a:pt x="52160" y="27830"/>
                </a:lnTo>
                <a:lnTo>
                  <a:pt x="52220" y="27840"/>
                </a:lnTo>
                <a:lnTo>
                  <a:pt x="52450" y="27840"/>
                </a:lnTo>
                <a:lnTo>
                  <a:pt x="52510" y="27830"/>
                </a:lnTo>
                <a:lnTo>
                  <a:pt x="52580" y="27790"/>
                </a:lnTo>
                <a:lnTo>
                  <a:pt x="52680" y="27780"/>
                </a:lnTo>
                <a:lnTo>
                  <a:pt x="53270" y="27780"/>
                </a:lnTo>
                <a:lnTo>
                  <a:pt x="53330" y="27800"/>
                </a:lnTo>
                <a:lnTo>
                  <a:pt x="53420" y="27860"/>
                </a:lnTo>
                <a:lnTo>
                  <a:pt x="53470" y="27880"/>
                </a:lnTo>
                <a:lnTo>
                  <a:pt x="53490" y="27860"/>
                </a:lnTo>
                <a:lnTo>
                  <a:pt x="53570" y="27800"/>
                </a:lnTo>
                <a:lnTo>
                  <a:pt x="53600" y="27780"/>
                </a:lnTo>
                <a:lnTo>
                  <a:pt x="53640" y="27770"/>
                </a:lnTo>
                <a:lnTo>
                  <a:pt x="53670" y="27760"/>
                </a:lnTo>
                <a:lnTo>
                  <a:pt x="53700" y="27780"/>
                </a:lnTo>
                <a:lnTo>
                  <a:pt x="53810" y="27900"/>
                </a:lnTo>
                <a:lnTo>
                  <a:pt x="53840" y="27910"/>
                </a:lnTo>
                <a:lnTo>
                  <a:pt x="53860" y="27830"/>
                </a:lnTo>
                <a:lnTo>
                  <a:pt x="53910" y="27780"/>
                </a:lnTo>
                <a:lnTo>
                  <a:pt x="53920" y="27750"/>
                </a:lnTo>
                <a:lnTo>
                  <a:pt x="53910" y="27720"/>
                </a:lnTo>
                <a:lnTo>
                  <a:pt x="53890" y="27670"/>
                </a:lnTo>
                <a:lnTo>
                  <a:pt x="53890" y="27650"/>
                </a:lnTo>
                <a:lnTo>
                  <a:pt x="53880" y="27510"/>
                </a:lnTo>
                <a:lnTo>
                  <a:pt x="53890" y="27460"/>
                </a:lnTo>
                <a:lnTo>
                  <a:pt x="53940" y="27360"/>
                </a:lnTo>
                <a:lnTo>
                  <a:pt x="54020" y="27320"/>
                </a:lnTo>
                <a:lnTo>
                  <a:pt x="54080" y="27340"/>
                </a:lnTo>
                <a:lnTo>
                  <a:pt x="54120" y="27470"/>
                </a:lnTo>
                <a:lnTo>
                  <a:pt x="54160" y="27530"/>
                </a:lnTo>
                <a:lnTo>
                  <a:pt x="54170" y="27560"/>
                </a:lnTo>
                <a:lnTo>
                  <a:pt x="54180" y="27590"/>
                </a:lnTo>
                <a:lnTo>
                  <a:pt x="54170" y="27660"/>
                </a:lnTo>
                <a:lnTo>
                  <a:pt x="54170" y="27690"/>
                </a:lnTo>
                <a:lnTo>
                  <a:pt x="54190" y="27720"/>
                </a:lnTo>
                <a:lnTo>
                  <a:pt x="54210" y="27750"/>
                </a:lnTo>
                <a:lnTo>
                  <a:pt x="54240" y="27770"/>
                </a:lnTo>
                <a:lnTo>
                  <a:pt x="54270" y="27780"/>
                </a:lnTo>
                <a:lnTo>
                  <a:pt x="54300" y="27800"/>
                </a:lnTo>
                <a:lnTo>
                  <a:pt x="54340" y="27810"/>
                </a:lnTo>
                <a:lnTo>
                  <a:pt x="54440" y="27810"/>
                </a:lnTo>
                <a:lnTo>
                  <a:pt x="54490" y="27790"/>
                </a:lnTo>
                <a:lnTo>
                  <a:pt x="54550" y="27710"/>
                </a:lnTo>
                <a:lnTo>
                  <a:pt x="54690" y="27660"/>
                </a:lnTo>
                <a:lnTo>
                  <a:pt x="54770" y="27610"/>
                </a:lnTo>
                <a:lnTo>
                  <a:pt x="54840" y="27600"/>
                </a:lnTo>
                <a:lnTo>
                  <a:pt x="54900" y="27690"/>
                </a:lnTo>
                <a:lnTo>
                  <a:pt x="54850" y="27760"/>
                </a:lnTo>
                <a:lnTo>
                  <a:pt x="54810" y="27820"/>
                </a:lnTo>
                <a:lnTo>
                  <a:pt x="54780" y="27890"/>
                </a:lnTo>
                <a:lnTo>
                  <a:pt x="54770" y="27990"/>
                </a:lnTo>
                <a:lnTo>
                  <a:pt x="54760" y="28020"/>
                </a:lnTo>
                <a:lnTo>
                  <a:pt x="54680" y="28110"/>
                </a:lnTo>
                <a:lnTo>
                  <a:pt x="54650" y="28160"/>
                </a:lnTo>
                <a:lnTo>
                  <a:pt x="54770" y="28110"/>
                </a:lnTo>
                <a:lnTo>
                  <a:pt x="54840" y="28100"/>
                </a:lnTo>
                <a:lnTo>
                  <a:pt x="54900" y="28130"/>
                </a:lnTo>
                <a:lnTo>
                  <a:pt x="54950" y="28180"/>
                </a:lnTo>
                <a:lnTo>
                  <a:pt x="54960" y="28230"/>
                </a:lnTo>
                <a:lnTo>
                  <a:pt x="54980" y="28270"/>
                </a:lnTo>
                <a:lnTo>
                  <a:pt x="55030" y="28290"/>
                </a:lnTo>
                <a:lnTo>
                  <a:pt x="55070" y="28280"/>
                </a:lnTo>
                <a:lnTo>
                  <a:pt x="55170" y="28230"/>
                </a:lnTo>
                <a:lnTo>
                  <a:pt x="55220" y="28230"/>
                </a:lnTo>
                <a:lnTo>
                  <a:pt x="55280" y="28250"/>
                </a:lnTo>
                <a:lnTo>
                  <a:pt x="55470" y="28350"/>
                </a:lnTo>
                <a:lnTo>
                  <a:pt x="55740" y="28430"/>
                </a:lnTo>
                <a:lnTo>
                  <a:pt x="55860" y="28500"/>
                </a:lnTo>
                <a:lnTo>
                  <a:pt x="55920" y="28610"/>
                </a:lnTo>
                <a:lnTo>
                  <a:pt x="55890" y="28720"/>
                </a:lnTo>
                <a:lnTo>
                  <a:pt x="55810" y="28810"/>
                </a:lnTo>
                <a:lnTo>
                  <a:pt x="55630" y="28920"/>
                </a:lnTo>
                <a:lnTo>
                  <a:pt x="55630" y="28960"/>
                </a:lnTo>
                <a:lnTo>
                  <a:pt x="55750" y="28950"/>
                </a:lnTo>
                <a:lnTo>
                  <a:pt x="55850" y="28940"/>
                </a:lnTo>
                <a:lnTo>
                  <a:pt x="55940" y="28890"/>
                </a:lnTo>
                <a:lnTo>
                  <a:pt x="56030" y="28810"/>
                </a:lnTo>
                <a:lnTo>
                  <a:pt x="56070" y="28730"/>
                </a:lnTo>
                <a:lnTo>
                  <a:pt x="56070" y="28640"/>
                </a:lnTo>
                <a:lnTo>
                  <a:pt x="56050" y="28550"/>
                </a:lnTo>
                <a:lnTo>
                  <a:pt x="56040" y="28480"/>
                </a:lnTo>
                <a:lnTo>
                  <a:pt x="56170" y="28380"/>
                </a:lnTo>
                <a:lnTo>
                  <a:pt x="56380" y="28410"/>
                </a:lnTo>
                <a:lnTo>
                  <a:pt x="56780" y="28570"/>
                </a:lnTo>
                <a:lnTo>
                  <a:pt x="56970" y="28700"/>
                </a:lnTo>
                <a:lnTo>
                  <a:pt x="57330" y="29060"/>
                </a:lnTo>
                <a:lnTo>
                  <a:pt x="57500" y="29180"/>
                </a:lnTo>
                <a:lnTo>
                  <a:pt x="57780" y="29310"/>
                </a:lnTo>
                <a:lnTo>
                  <a:pt x="57840" y="29330"/>
                </a:lnTo>
                <a:lnTo>
                  <a:pt x="57950" y="29320"/>
                </a:lnTo>
                <a:lnTo>
                  <a:pt x="58100" y="29240"/>
                </a:lnTo>
                <a:lnTo>
                  <a:pt x="58200" y="29210"/>
                </a:lnTo>
                <a:lnTo>
                  <a:pt x="58350" y="29270"/>
                </a:lnTo>
                <a:lnTo>
                  <a:pt x="58520" y="29400"/>
                </a:lnTo>
                <a:lnTo>
                  <a:pt x="58700" y="29490"/>
                </a:lnTo>
                <a:lnTo>
                  <a:pt x="58900" y="29400"/>
                </a:lnTo>
                <a:lnTo>
                  <a:pt x="58820" y="29390"/>
                </a:lnTo>
                <a:lnTo>
                  <a:pt x="58690" y="29350"/>
                </a:lnTo>
                <a:lnTo>
                  <a:pt x="58630" y="29330"/>
                </a:lnTo>
                <a:lnTo>
                  <a:pt x="58610" y="29300"/>
                </a:lnTo>
                <a:lnTo>
                  <a:pt x="58570" y="29180"/>
                </a:lnTo>
                <a:lnTo>
                  <a:pt x="58530" y="29150"/>
                </a:lnTo>
                <a:lnTo>
                  <a:pt x="58460" y="29140"/>
                </a:lnTo>
                <a:lnTo>
                  <a:pt x="58330" y="29090"/>
                </a:lnTo>
                <a:lnTo>
                  <a:pt x="58260" y="29080"/>
                </a:lnTo>
                <a:lnTo>
                  <a:pt x="58210" y="29100"/>
                </a:lnTo>
                <a:lnTo>
                  <a:pt x="58040" y="29180"/>
                </a:lnTo>
                <a:lnTo>
                  <a:pt x="57940" y="29180"/>
                </a:lnTo>
                <a:lnTo>
                  <a:pt x="57850" y="29150"/>
                </a:lnTo>
                <a:lnTo>
                  <a:pt x="57780" y="29100"/>
                </a:lnTo>
                <a:lnTo>
                  <a:pt x="57710" y="29030"/>
                </a:lnTo>
                <a:lnTo>
                  <a:pt x="57630" y="28970"/>
                </a:lnTo>
                <a:lnTo>
                  <a:pt x="57420" y="28890"/>
                </a:lnTo>
                <a:lnTo>
                  <a:pt x="57350" y="28830"/>
                </a:lnTo>
                <a:lnTo>
                  <a:pt x="57260" y="28610"/>
                </a:lnTo>
                <a:lnTo>
                  <a:pt x="57170" y="28520"/>
                </a:lnTo>
                <a:lnTo>
                  <a:pt x="57150" y="28460"/>
                </a:lnTo>
                <a:lnTo>
                  <a:pt x="57150" y="28330"/>
                </a:lnTo>
                <a:lnTo>
                  <a:pt x="57150" y="28290"/>
                </a:lnTo>
                <a:lnTo>
                  <a:pt x="57220" y="28130"/>
                </a:lnTo>
                <a:lnTo>
                  <a:pt x="57260" y="27960"/>
                </a:lnTo>
                <a:lnTo>
                  <a:pt x="57300" y="27900"/>
                </a:lnTo>
                <a:lnTo>
                  <a:pt x="57570" y="27850"/>
                </a:lnTo>
                <a:lnTo>
                  <a:pt x="57670" y="27840"/>
                </a:lnTo>
                <a:lnTo>
                  <a:pt x="57760" y="27880"/>
                </a:lnTo>
                <a:lnTo>
                  <a:pt x="57820" y="27960"/>
                </a:lnTo>
                <a:lnTo>
                  <a:pt x="57880" y="28070"/>
                </a:lnTo>
                <a:lnTo>
                  <a:pt x="57950" y="28130"/>
                </a:lnTo>
                <a:lnTo>
                  <a:pt x="58060" y="28080"/>
                </a:lnTo>
                <a:lnTo>
                  <a:pt x="58120" y="28070"/>
                </a:lnTo>
                <a:lnTo>
                  <a:pt x="58180" y="28120"/>
                </a:lnTo>
                <a:lnTo>
                  <a:pt x="58260" y="28160"/>
                </a:lnTo>
                <a:lnTo>
                  <a:pt x="58360" y="28130"/>
                </a:lnTo>
                <a:lnTo>
                  <a:pt x="58270" y="28100"/>
                </a:lnTo>
                <a:lnTo>
                  <a:pt x="58220" y="28080"/>
                </a:lnTo>
                <a:lnTo>
                  <a:pt x="58140" y="28020"/>
                </a:lnTo>
                <a:lnTo>
                  <a:pt x="58100" y="28010"/>
                </a:lnTo>
                <a:lnTo>
                  <a:pt x="58060" y="28010"/>
                </a:lnTo>
                <a:lnTo>
                  <a:pt x="57970" y="27990"/>
                </a:lnTo>
                <a:lnTo>
                  <a:pt x="57940" y="27990"/>
                </a:lnTo>
                <a:lnTo>
                  <a:pt x="57920" y="27980"/>
                </a:lnTo>
                <a:lnTo>
                  <a:pt x="57920" y="27920"/>
                </a:lnTo>
                <a:lnTo>
                  <a:pt x="57870" y="27850"/>
                </a:lnTo>
                <a:lnTo>
                  <a:pt x="57860" y="27830"/>
                </a:lnTo>
                <a:lnTo>
                  <a:pt x="57840" y="27810"/>
                </a:lnTo>
                <a:lnTo>
                  <a:pt x="57760" y="27790"/>
                </a:lnTo>
                <a:lnTo>
                  <a:pt x="57730" y="27780"/>
                </a:lnTo>
                <a:lnTo>
                  <a:pt x="57710" y="27760"/>
                </a:lnTo>
                <a:lnTo>
                  <a:pt x="57600" y="27580"/>
                </a:lnTo>
                <a:lnTo>
                  <a:pt x="57580" y="27520"/>
                </a:lnTo>
                <a:lnTo>
                  <a:pt x="57570" y="27450"/>
                </a:lnTo>
                <a:lnTo>
                  <a:pt x="57590" y="27420"/>
                </a:lnTo>
                <a:lnTo>
                  <a:pt x="57690" y="27390"/>
                </a:lnTo>
                <a:lnTo>
                  <a:pt x="57730" y="27370"/>
                </a:lnTo>
                <a:lnTo>
                  <a:pt x="57720" y="27340"/>
                </a:lnTo>
                <a:lnTo>
                  <a:pt x="57650" y="27300"/>
                </a:lnTo>
                <a:lnTo>
                  <a:pt x="57630" y="27260"/>
                </a:lnTo>
                <a:lnTo>
                  <a:pt x="57650" y="27160"/>
                </a:lnTo>
                <a:lnTo>
                  <a:pt x="57690" y="27080"/>
                </a:lnTo>
                <a:lnTo>
                  <a:pt x="57790" y="26920"/>
                </a:lnTo>
                <a:lnTo>
                  <a:pt x="57930" y="26620"/>
                </a:lnTo>
                <a:lnTo>
                  <a:pt x="58070" y="26190"/>
                </a:lnTo>
                <a:lnTo>
                  <a:pt x="58080" y="26080"/>
                </a:lnTo>
                <a:lnTo>
                  <a:pt x="58100" y="26060"/>
                </a:lnTo>
                <a:lnTo>
                  <a:pt x="58160" y="26070"/>
                </a:lnTo>
                <a:lnTo>
                  <a:pt x="58250" y="26100"/>
                </a:lnTo>
                <a:lnTo>
                  <a:pt x="58360" y="26090"/>
                </a:lnTo>
                <a:lnTo>
                  <a:pt x="58240" y="25990"/>
                </a:lnTo>
                <a:lnTo>
                  <a:pt x="58230" y="25880"/>
                </a:lnTo>
                <a:lnTo>
                  <a:pt x="58300" y="25820"/>
                </a:lnTo>
                <a:lnTo>
                  <a:pt x="58380" y="25820"/>
                </a:lnTo>
                <a:lnTo>
                  <a:pt x="58470" y="25860"/>
                </a:lnTo>
                <a:lnTo>
                  <a:pt x="58640" y="25890"/>
                </a:lnTo>
                <a:lnTo>
                  <a:pt x="58680" y="25880"/>
                </a:lnTo>
                <a:lnTo>
                  <a:pt x="58740" y="25840"/>
                </a:lnTo>
                <a:lnTo>
                  <a:pt x="58770" y="25810"/>
                </a:lnTo>
                <a:lnTo>
                  <a:pt x="58860" y="25690"/>
                </a:lnTo>
                <a:lnTo>
                  <a:pt x="58870" y="25650"/>
                </a:lnTo>
                <a:lnTo>
                  <a:pt x="58830" y="25610"/>
                </a:lnTo>
                <a:lnTo>
                  <a:pt x="58780" y="25630"/>
                </a:lnTo>
                <a:lnTo>
                  <a:pt x="58730" y="25680"/>
                </a:lnTo>
                <a:lnTo>
                  <a:pt x="58690" y="25800"/>
                </a:lnTo>
                <a:lnTo>
                  <a:pt x="58650" y="25810"/>
                </a:lnTo>
                <a:lnTo>
                  <a:pt x="58600" y="25790"/>
                </a:lnTo>
                <a:lnTo>
                  <a:pt x="58470" y="25710"/>
                </a:lnTo>
                <a:lnTo>
                  <a:pt x="58380" y="25690"/>
                </a:lnTo>
                <a:lnTo>
                  <a:pt x="58040" y="25740"/>
                </a:lnTo>
                <a:lnTo>
                  <a:pt x="57980" y="25730"/>
                </a:lnTo>
                <a:lnTo>
                  <a:pt x="57950" y="25680"/>
                </a:lnTo>
                <a:lnTo>
                  <a:pt x="57950" y="25570"/>
                </a:lnTo>
                <a:lnTo>
                  <a:pt x="57980" y="25500"/>
                </a:lnTo>
                <a:lnTo>
                  <a:pt x="58050" y="25430"/>
                </a:lnTo>
                <a:lnTo>
                  <a:pt x="58140" y="25380"/>
                </a:lnTo>
                <a:lnTo>
                  <a:pt x="58230" y="25400"/>
                </a:lnTo>
                <a:lnTo>
                  <a:pt x="58190" y="25310"/>
                </a:lnTo>
                <a:lnTo>
                  <a:pt x="58100" y="25280"/>
                </a:lnTo>
                <a:lnTo>
                  <a:pt x="58020" y="25260"/>
                </a:lnTo>
                <a:lnTo>
                  <a:pt x="57980" y="25230"/>
                </a:lnTo>
                <a:lnTo>
                  <a:pt x="57990" y="25140"/>
                </a:lnTo>
                <a:lnTo>
                  <a:pt x="58040" y="24930"/>
                </a:lnTo>
                <a:lnTo>
                  <a:pt x="58090" y="24600"/>
                </a:lnTo>
                <a:lnTo>
                  <a:pt x="58150" y="24470"/>
                </a:lnTo>
                <a:lnTo>
                  <a:pt x="58260" y="24380"/>
                </a:lnTo>
                <a:lnTo>
                  <a:pt x="58300" y="24460"/>
                </a:lnTo>
                <a:lnTo>
                  <a:pt x="58360" y="24500"/>
                </a:lnTo>
                <a:lnTo>
                  <a:pt x="58520" y="24550"/>
                </a:lnTo>
                <a:lnTo>
                  <a:pt x="58570" y="24590"/>
                </a:lnTo>
                <a:lnTo>
                  <a:pt x="58690" y="24730"/>
                </a:lnTo>
                <a:lnTo>
                  <a:pt x="58730" y="24760"/>
                </a:lnTo>
                <a:lnTo>
                  <a:pt x="58750" y="24780"/>
                </a:lnTo>
                <a:lnTo>
                  <a:pt x="58780" y="24800"/>
                </a:lnTo>
                <a:lnTo>
                  <a:pt x="58820" y="24820"/>
                </a:lnTo>
                <a:lnTo>
                  <a:pt x="58850" y="24810"/>
                </a:lnTo>
                <a:lnTo>
                  <a:pt x="59000" y="24710"/>
                </a:lnTo>
                <a:lnTo>
                  <a:pt x="59040" y="24700"/>
                </a:lnTo>
                <a:lnTo>
                  <a:pt x="59200" y="24680"/>
                </a:lnTo>
                <a:lnTo>
                  <a:pt x="59230" y="24680"/>
                </a:lnTo>
                <a:lnTo>
                  <a:pt x="59320" y="24750"/>
                </a:lnTo>
                <a:lnTo>
                  <a:pt x="59410" y="24800"/>
                </a:lnTo>
                <a:lnTo>
                  <a:pt x="59370" y="24710"/>
                </a:lnTo>
                <a:lnTo>
                  <a:pt x="59280" y="24620"/>
                </a:lnTo>
                <a:lnTo>
                  <a:pt x="59130" y="24480"/>
                </a:lnTo>
                <a:lnTo>
                  <a:pt x="59090" y="24420"/>
                </a:lnTo>
                <a:lnTo>
                  <a:pt x="59030" y="24230"/>
                </a:lnTo>
                <a:lnTo>
                  <a:pt x="59000" y="24160"/>
                </a:lnTo>
                <a:lnTo>
                  <a:pt x="59140" y="24170"/>
                </a:lnTo>
                <a:lnTo>
                  <a:pt x="59270" y="24200"/>
                </a:lnTo>
                <a:lnTo>
                  <a:pt x="59380" y="24210"/>
                </a:lnTo>
                <a:lnTo>
                  <a:pt x="59470" y="24130"/>
                </a:lnTo>
                <a:lnTo>
                  <a:pt x="59500" y="24140"/>
                </a:lnTo>
                <a:lnTo>
                  <a:pt x="59500" y="24150"/>
                </a:lnTo>
                <a:lnTo>
                  <a:pt x="59510" y="24140"/>
                </a:lnTo>
                <a:lnTo>
                  <a:pt x="59540" y="24130"/>
                </a:lnTo>
                <a:lnTo>
                  <a:pt x="59440" y="24090"/>
                </a:lnTo>
                <a:lnTo>
                  <a:pt x="59260" y="24050"/>
                </a:lnTo>
                <a:lnTo>
                  <a:pt x="59190" y="24000"/>
                </a:lnTo>
                <a:lnTo>
                  <a:pt x="59130" y="23950"/>
                </a:lnTo>
                <a:lnTo>
                  <a:pt x="59080" y="23900"/>
                </a:lnTo>
                <a:lnTo>
                  <a:pt x="59060" y="23830"/>
                </a:lnTo>
                <a:lnTo>
                  <a:pt x="59060" y="23720"/>
                </a:lnTo>
                <a:lnTo>
                  <a:pt x="59140" y="23430"/>
                </a:lnTo>
                <a:lnTo>
                  <a:pt x="59160" y="23250"/>
                </a:lnTo>
                <a:lnTo>
                  <a:pt x="59190" y="23180"/>
                </a:lnTo>
                <a:lnTo>
                  <a:pt x="59240" y="23130"/>
                </a:lnTo>
                <a:lnTo>
                  <a:pt x="59580" y="22880"/>
                </a:lnTo>
                <a:lnTo>
                  <a:pt x="60080" y="22560"/>
                </a:lnTo>
                <a:lnTo>
                  <a:pt x="60220" y="22490"/>
                </a:lnTo>
                <a:lnTo>
                  <a:pt x="61110" y="22320"/>
                </a:lnTo>
                <a:lnTo>
                  <a:pt x="61820" y="22300"/>
                </a:lnTo>
                <a:lnTo>
                  <a:pt x="63130" y="21950"/>
                </a:lnTo>
                <a:lnTo>
                  <a:pt x="64410" y="21610"/>
                </a:lnTo>
                <a:lnTo>
                  <a:pt x="65120" y="21460"/>
                </a:lnTo>
                <a:lnTo>
                  <a:pt x="65410" y="21350"/>
                </a:lnTo>
                <a:lnTo>
                  <a:pt x="65460" y="21350"/>
                </a:lnTo>
                <a:lnTo>
                  <a:pt x="66270" y="21100"/>
                </a:lnTo>
                <a:lnTo>
                  <a:pt x="66420" y="21020"/>
                </a:lnTo>
                <a:lnTo>
                  <a:pt x="66670" y="20750"/>
                </a:lnTo>
                <a:lnTo>
                  <a:pt x="66770" y="20580"/>
                </a:lnTo>
                <a:lnTo>
                  <a:pt x="66710" y="20470"/>
                </a:lnTo>
                <a:lnTo>
                  <a:pt x="66740" y="20430"/>
                </a:lnTo>
                <a:lnTo>
                  <a:pt x="66860" y="20350"/>
                </a:lnTo>
                <a:lnTo>
                  <a:pt x="67090" y="20150"/>
                </a:lnTo>
                <a:lnTo>
                  <a:pt x="67130" y="20130"/>
                </a:lnTo>
                <a:lnTo>
                  <a:pt x="67150" y="20080"/>
                </a:lnTo>
                <a:lnTo>
                  <a:pt x="67310" y="19840"/>
                </a:lnTo>
                <a:lnTo>
                  <a:pt x="67670" y="19520"/>
                </a:lnTo>
                <a:lnTo>
                  <a:pt x="67750" y="19390"/>
                </a:lnTo>
                <a:lnTo>
                  <a:pt x="67770" y="19360"/>
                </a:lnTo>
                <a:lnTo>
                  <a:pt x="67780" y="19320"/>
                </a:lnTo>
                <a:lnTo>
                  <a:pt x="67790" y="19220"/>
                </a:lnTo>
                <a:lnTo>
                  <a:pt x="67810" y="19170"/>
                </a:lnTo>
                <a:lnTo>
                  <a:pt x="67920" y="19090"/>
                </a:lnTo>
                <a:lnTo>
                  <a:pt x="67940" y="19060"/>
                </a:lnTo>
                <a:lnTo>
                  <a:pt x="67980" y="19010"/>
                </a:lnTo>
                <a:lnTo>
                  <a:pt x="68200" y="18760"/>
                </a:lnTo>
                <a:lnTo>
                  <a:pt x="68310" y="18570"/>
                </a:lnTo>
                <a:lnTo>
                  <a:pt x="68340" y="18470"/>
                </a:lnTo>
                <a:lnTo>
                  <a:pt x="68360" y="18360"/>
                </a:lnTo>
                <a:lnTo>
                  <a:pt x="68390" y="18270"/>
                </a:lnTo>
                <a:lnTo>
                  <a:pt x="68480" y="18200"/>
                </a:lnTo>
                <a:lnTo>
                  <a:pt x="68670" y="18090"/>
                </a:lnTo>
                <a:lnTo>
                  <a:pt x="69800" y="17120"/>
                </a:lnTo>
                <a:lnTo>
                  <a:pt x="70770" y="15860"/>
                </a:lnTo>
                <a:lnTo>
                  <a:pt x="70870" y="15630"/>
                </a:lnTo>
                <a:lnTo>
                  <a:pt x="70830" y="15450"/>
                </a:lnTo>
                <a:lnTo>
                  <a:pt x="70930" y="15300"/>
                </a:lnTo>
                <a:lnTo>
                  <a:pt x="70980" y="15100"/>
                </a:lnTo>
                <a:lnTo>
                  <a:pt x="70980" y="14880"/>
                </a:lnTo>
                <a:lnTo>
                  <a:pt x="70870" y="14440"/>
                </a:lnTo>
                <a:lnTo>
                  <a:pt x="70900" y="14370"/>
                </a:lnTo>
                <a:lnTo>
                  <a:pt x="71010" y="14340"/>
                </a:lnTo>
                <a:lnTo>
                  <a:pt x="71310" y="14480"/>
                </a:lnTo>
                <a:lnTo>
                  <a:pt x="71570" y="14520"/>
                </a:lnTo>
                <a:lnTo>
                  <a:pt x="71660" y="14570"/>
                </a:lnTo>
                <a:lnTo>
                  <a:pt x="71810" y="14690"/>
                </a:lnTo>
                <a:lnTo>
                  <a:pt x="71930" y="14730"/>
                </a:lnTo>
                <a:lnTo>
                  <a:pt x="71980" y="14770"/>
                </a:lnTo>
                <a:lnTo>
                  <a:pt x="72020" y="14860"/>
                </a:lnTo>
                <a:lnTo>
                  <a:pt x="72050" y="14880"/>
                </a:lnTo>
                <a:lnTo>
                  <a:pt x="72120" y="14880"/>
                </a:lnTo>
                <a:lnTo>
                  <a:pt x="72150" y="14890"/>
                </a:lnTo>
                <a:lnTo>
                  <a:pt x="72160" y="14920"/>
                </a:lnTo>
                <a:lnTo>
                  <a:pt x="72170" y="14960"/>
                </a:lnTo>
                <a:lnTo>
                  <a:pt x="72180" y="14990"/>
                </a:lnTo>
                <a:lnTo>
                  <a:pt x="72230" y="15040"/>
                </a:lnTo>
                <a:lnTo>
                  <a:pt x="72260" y="15100"/>
                </a:lnTo>
                <a:lnTo>
                  <a:pt x="72290" y="15230"/>
                </a:lnTo>
                <a:lnTo>
                  <a:pt x="72290" y="15360"/>
                </a:lnTo>
                <a:lnTo>
                  <a:pt x="72360" y="15450"/>
                </a:lnTo>
                <a:lnTo>
                  <a:pt x="72390" y="15660"/>
                </a:lnTo>
                <a:lnTo>
                  <a:pt x="72370" y="15700"/>
                </a:lnTo>
                <a:lnTo>
                  <a:pt x="72310" y="15760"/>
                </a:lnTo>
                <a:lnTo>
                  <a:pt x="72290" y="15790"/>
                </a:lnTo>
                <a:lnTo>
                  <a:pt x="72300" y="15860"/>
                </a:lnTo>
                <a:lnTo>
                  <a:pt x="72320" y="15900"/>
                </a:lnTo>
                <a:lnTo>
                  <a:pt x="72480" y="15910"/>
                </a:lnTo>
                <a:lnTo>
                  <a:pt x="72680" y="15950"/>
                </a:lnTo>
                <a:lnTo>
                  <a:pt x="72870" y="15920"/>
                </a:lnTo>
                <a:lnTo>
                  <a:pt x="72960" y="15920"/>
                </a:lnTo>
                <a:lnTo>
                  <a:pt x="73020" y="15980"/>
                </a:lnTo>
                <a:lnTo>
                  <a:pt x="73110" y="16280"/>
                </a:lnTo>
                <a:lnTo>
                  <a:pt x="73160" y="16370"/>
                </a:lnTo>
                <a:lnTo>
                  <a:pt x="73230" y="16460"/>
                </a:lnTo>
                <a:lnTo>
                  <a:pt x="73520" y="16720"/>
                </a:lnTo>
                <a:lnTo>
                  <a:pt x="73610" y="16790"/>
                </a:lnTo>
                <a:lnTo>
                  <a:pt x="73650" y="16830"/>
                </a:lnTo>
                <a:lnTo>
                  <a:pt x="73670" y="16880"/>
                </a:lnTo>
                <a:lnTo>
                  <a:pt x="73710" y="16990"/>
                </a:lnTo>
                <a:lnTo>
                  <a:pt x="73730" y="17030"/>
                </a:lnTo>
                <a:lnTo>
                  <a:pt x="73920" y="17050"/>
                </a:lnTo>
                <a:lnTo>
                  <a:pt x="74140" y="16920"/>
                </a:lnTo>
                <a:lnTo>
                  <a:pt x="74570" y="16520"/>
                </a:lnTo>
                <a:lnTo>
                  <a:pt x="74600" y="16450"/>
                </a:lnTo>
                <a:lnTo>
                  <a:pt x="74630" y="16260"/>
                </a:lnTo>
                <a:lnTo>
                  <a:pt x="74660" y="16170"/>
                </a:lnTo>
                <a:lnTo>
                  <a:pt x="74770" y="16010"/>
                </a:lnTo>
                <a:lnTo>
                  <a:pt x="74800" y="15920"/>
                </a:lnTo>
                <a:lnTo>
                  <a:pt x="74780" y="15840"/>
                </a:lnTo>
                <a:lnTo>
                  <a:pt x="74640" y="15900"/>
                </a:lnTo>
                <a:lnTo>
                  <a:pt x="74640" y="15810"/>
                </a:lnTo>
                <a:lnTo>
                  <a:pt x="74660" y="15760"/>
                </a:lnTo>
                <a:lnTo>
                  <a:pt x="74690" y="15730"/>
                </a:lnTo>
                <a:lnTo>
                  <a:pt x="74800" y="15630"/>
                </a:lnTo>
                <a:lnTo>
                  <a:pt x="74850" y="15550"/>
                </a:lnTo>
                <a:lnTo>
                  <a:pt x="74890" y="15470"/>
                </a:lnTo>
                <a:lnTo>
                  <a:pt x="74930" y="15290"/>
                </a:lnTo>
                <a:lnTo>
                  <a:pt x="74940" y="15160"/>
                </a:lnTo>
                <a:lnTo>
                  <a:pt x="74910" y="15140"/>
                </a:lnTo>
                <a:lnTo>
                  <a:pt x="74840" y="15150"/>
                </a:lnTo>
                <a:lnTo>
                  <a:pt x="74750" y="15120"/>
                </a:lnTo>
                <a:lnTo>
                  <a:pt x="74660" y="14990"/>
                </a:lnTo>
                <a:lnTo>
                  <a:pt x="74640" y="14820"/>
                </a:lnTo>
                <a:lnTo>
                  <a:pt x="74610" y="14270"/>
                </a:lnTo>
                <a:lnTo>
                  <a:pt x="74600" y="14170"/>
                </a:lnTo>
                <a:lnTo>
                  <a:pt x="74570" y="14080"/>
                </a:lnTo>
                <a:lnTo>
                  <a:pt x="74480" y="13900"/>
                </a:lnTo>
                <a:lnTo>
                  <a:pt x="74450" y="13820"/>
                </a:lnTo>
                <a:lnTo>
                  <a:pt x="74450" y="13740"/>
                </a:lnTo>
                <a:lnTo>
                  <a:pt x="74460" y="13740"/>
                </a:lnTo>
                <a:lnTo>
                  <a:pt x="74500" y="13700"/>
                </a:lnTo>
                <a:lnTo>
                  <a:pt x="74670" y="13630"/>
                </a:lnTo>
                <a:lnTo>
                  <a:pt x="74740" y="13580"/>
                </a:lnTo>
                <a:lnTo>
                  <a:pt x="74890" y="13430"/>
                </a:lnTo>
                <a:lnTo>
                  <a:pt x="74980" y="13380"/>
                </a:lnTo>
                <a:lnTo>
                  <a:pt x="75080" y="13350"/>
                </a:lnTo>
                <a:lnTo>
                  <a:pt x="75170" y="13360"/>
                </a:lnTo>
                <a:lnTo>
                  <a:pt x="75250" y="13370"/>
                </a:lnTo>
                <a:lnTo>
                  <a:pt x="75330" y="13370"/>
                </a:lnTo>
                <a:lnTo>
                  <a:pt x="75410" y="13320"/>
                </a:lnTo>
                <a:lnTo>
                  <a:pt x="75440" y="13250"/>
                </a:lnTo>
                <a:lnTo>
                  <a:pt x="75440" y="13180"/>
                </a:lnTo>
                <a:lnTo>
                  <a:pt x="75450" y="13100"/>
                </a:lnTo>
                <a:lnTo>
                  <a:pt x="75560" y="13000"/>
                </a:lnTo>
                <a:lnTo>
                  <a:pt x="75610" y="12980"/>
                </a:lnTo>
                <a:lnTo>
                  <a:pt x="75650" y="12950"/>
                </a:lnTo>
                <a:lnTo>
                  <a:pt x="75690" y="12910"/>
                </a:lnTo>
                <a:lnTo>
                  <a:pt x="75720" y="12870"/>
                </a:lnTo>
                <a:lnTo>
                  <a:pt x="75750" y="12970"/>
                </a:lnTo>
                <a:lnTo>
                  <a:pt x="75750" y="13150"/>
                </a:lnTo>
                <a:lnTo>
                  <a:pt x="75780" y="13320"/>
                </a:lnTo>
                <a:lnTo>
                  <a:pt x="75750" y="13690"/>
                </a:lnTo>
                <a:lnTo>
                  <a:pt x="75770" y="14060"/>
                </a:lnTo>
                <a:lnTo>
                  <a:pt x="75810" y="14240"/>
                </a:lnTo>
                <a:lnTo>
                  <a:pt x="75960" y="14610"/>
                </a:lnTo>
                <a:lnTo>
                  <a:pt x="76010" y="14790"/>
                </a:lnTo>
                <a:lnTo>
                  <a:pt x="76070" y="15250"/>
                </a:lnTo>
                <a:lnTo>
                  <a:pt x="76110" y="15310"/>
                </a:lnTo>
                <a:lnTo>
                  <a:pt x="76170" y="15350"/>
                </a:lnTo>
                <a:lnTo>
                  <a:pt x="76430" y="15450"/>
                </a:lnTo>
                <a:lnTo>
                  <a:pt x="76530" y="15470"/>
                </a:lnTo>
                <a:lnTo>
                  <a:pt x="76670" y="15460"/>
                </a:lnTo>
                <a:lnTo>
                  <a:pt x="76710" y="15470"/>
                </a:lnTo>
                <a:lnTo>
                  <a:pt x="76780" y="15530"/>
                </a:lnTo>
                <a:lnTo>
                  <a:pt x="76830" y="15550"/>
                </a:lnTo>
                <a:lnTo>
                  <a:pt x="76920" y="15550"/>
                </a:lnTo>
                <a:lnTo>
                  <a:pt x="76960" y="15560"/>
                </a:lnTo>
                <a:lnTo>
                  <a:pt x="77040" y="15620"/>
                </a:lnTo>
                <a:lnTo>
                  <a:pt x="77150" y="15670"/>
                </a:lnTo>
                <a:lnTo>
                  <a:pt x="77250" y="15670"/>
                </a:lnTo>
                <a:lnTo>
                  <a:pt x="77320" y="15600"/>
                </a:lnTo>
                <a:lnTo>
                  <a:pt x="77300" y="15500"/>
                </a:lnTo>
                <a:lnTo>
                  <a:pt x="77240" y="15400"/>
                </a:lnTo>
                <a:lnTo>
                  <a:pt x="77070" y="15250"/>
                </a:lnTo>
                <a:lnTo>
                  <a:pt x="76970" y="15110"/>
                </a:lnTo>
                <a:lnTo>
                  <a:pt x="76910" y="14920"/>
                </a:lnTo>
                <a:lnTo>
                  <a:pt x="76880" y="14730"/>
                </a:lnTo>
                <a:lnTo>
                  <a:pt x="76880" y="14550"/>
                </a:lnTo>
                <a:lnTo>
                  <a:pt x="76920" y="14360"/>
                </a:lnTo>
                <a:lnTo>
                  <a:pt x="76930" y="14280"/>
                </a:lnTo>
                <a:lnTo>
                  <a:pt x="76910" y="14170"/>
                </a:lnTo>
                <a:lnTo>
                  <a:pt x="76610" y="13290"/>
                </a:lnTo>
                <a:lnTo>
                  <a:pt x="76490" y="13130"/>
                </a:lnTo>
                <a:lnTo>
                  <a:pt x="76430" y="13090"/>
                </a:lnTo>
                <a:lnTo>
                  <a:pt x="76370" y="13060"/>
                </a:lnTo>
                <a:lnTo>
                  <a:pt x="76320" y="13020"/>
                </a:lnTo>
                <a:lnTo>
                  <a:pt x="76320" y="12910"/>
                </a:lnTo>
                <a:lnTo>
                  <a:pt x="76400" y="12910"/>
                </a:lnTo>
                <a:lnTo>
                  <a:pt x="76470" y="12900"/>
                </a:lnTo>
                <a:lnTo>
                  <a:pt x="76520" y="12870"/>
                </a:lnTo>
                <a:lnTo>
                  <a:pt x="76570" y="12710"/>
                </a:lnTo>
                <a:lnTo>
                  <a:pt x="76620" y="12670"/>
                </a:lnTo>
                <a:lnTo>
                  <a:pt x="76680" y="12680"/>
                </a:lnTo>
                <a:lnTo>
                  <a:pt x="76740" y="12740"/>
                </a:lnTo>
                <a:lnTo>
                  <a:pt x="76750" y="12770"/>
                </a:lnTo>
                <a:lnTo>
                  <a:pt x="76770" y="12780"/>
                </a:lnTo>
                <a:lnTo>
                  <a:pt x="76880" y="12780"/>
                </a:lnTo>
                <a:lnTo>
                  <a:pt x="76920" y="12780"/>
                </a:lnTo>
                <a:lnTo>
                  <a:pt x="76970" y="12800"/>
                </a:lnTo>
                <a:lnTo>
                  <a:pt x="77000" y="12830"/>
                </a:lnTo>
                <a:lnTo>
                  <a:pt x="77050" y="12920"/>
                </a:lnTo>
                <a:lnTo>
                  <a:pt x="77130" y="12950"/>
                </a:lnTo>
                <a:lnTo>
                  <a:pt x="77230" y="12950"/>
                </a:lnTo>
                <a:lnTo>
                  <a:pt x="77300" y="12940"/>
                </a:lnTo>
                <a:lnTo>
                  <a:pt x="77360" y="12900"/>
                </a:lnTo>
                <a:lnTo>
                  <a:pt x="77510" y="12740"/>
                </a:lnTo>
                <a:lnTo>
                  <a:pt x="77530" y="12710"/>
                </a:lnTo>
                <a:lnTo>
                  <a:pt x="77600" y="12660"/>
                </a:lnTo>
                <a:close/>
                <a:moveTo>
                  <a:pt x="59030" y="24590"/>
                </a:moveTo>
                <a:lnTo>
                  <a:pt x="59030" y="24610"/>
                </a:lnTo>
                <a:lnTo>
                  <a:pt x="59040" y="24650"/>
                </a:lnTo>
                <a:lnTo>
                  <a:pt x="59020" y="24680"/>
                </a:lnTo>
                <a:lnTo>
                  <a:pt x="58980" y="24650"/>
                </a:lnTo>
                <a:lnTo>
                  <a:pt x="58930" y="24630"/>
                </a:lnTo>
                <a:lnTo>
                  <a:pt x="58890" y="24650"/>
                </a:lnTo>
                <a:lnTo>
                  <a:pt x="58860" y="24690"/>
                </a:lnTo>
                <a:lnTo>
                  <a:pt x="58840" y="24740"/>
                </a:lnTo>
                <a:lnTo>
                  <a:pt x="58790" y="24670"/>
                </a:lnTo>
                <a:lnTo>
                  <a:pt x="58710" y="24480"/>
                </a:lnTo>
                <a:lnTo>
                  <a:pt x="58660" y="24440"/>
                </a:lnTo>
                <a:lnTo>
                  <a:pt x="58570" y="24400"/>
                </a:lnTo>
                <a:lnTo>
                  <a:pt x="58550" y="24310"/>
                </a:lnTo>
                <a:lnTo>
                  <a:pt x="58580" y="24100"/>
                </a:lnTo>
                <a:lnTo>
                  <a:pt x="58590" y="23910"/>
                </a:lnTo>
                <a:lnTo>
                  <a:pt x="58510" y="23150"/>
                </a:lnTo>
                <a:lnTo>
                  <a:pt x="58520" y="22910"/>
                </a:lnTo>
                <a:lnTo>
                  <a:pt x="58580" y="22770"/>
                </a:lnTo>
                <a:lnTo>
                  <a:pt x="58740" y="22830"/>
                </a:lnTo>
                <a:lnTo>
                  <a:pt x="58840" y="22970"/>
                </a:lnTo>
                <a:lnTo>
                  <a:pt x="58890" y="23170"/>
                </a:lnTo>
                <a:lnTo>
                  <a:pt x="58890" y="23980"/>
                </a:lnTo>
                <a:lnTo>
                  <a:pt x="58930" y="24320"/>
                </a:lnTo>
                <a:lnTo>
                  <a:pt x="59030" y="2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