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Sabah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Sabah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89110" y="16400"/>
                </a:moveTo>
                <a:lnTo>
                  <a:pt x="88850" y="16400"/>
                </a:lnTo>
                <a:lnTo>
                  <a:pt x="88530" y="16400"/>
                </a:lnTo>
                <a:lnTo>
                  <a:pt x="88320" y="16400"/>
                </a:lnTo>
                <a:lnTo>
                  <a:pt x="88160" y="16370"/>
                </a:lnTo>
                <a:lnTo>
                  <a:pt x="88130" y="16340"/>
                </a:lnTo>
                <a:lnTo>
                  <a:pt x="87890" y="16130"/>
                </a:lnTo>
                <a:lnTo>
                  <a:pt x="87870" y="16070"/>
                </a:lnTo>
                <a:lnTo>
                  <a:pt x="87900" y="16010"/>
                </a:lnTo>
                <a:lnTo>
                  <a:pt x="87990" y="15950"/>
                </a:lnTo>
                <a:lnTo>
                  <a:pt x="88080" y="15910"/>
                </a:lnTo>
                <a:lnTo>
                  <a:pt x="88160" y="15890"/>
                </a:lnTo>
                <a:lnTo>
                  <a:pt x="88240" y="15890"/>
                </a:lnTo>
                <a:lnTo>
                  <a:pt x="88410" y="15950"/>
                </a:lnTo>
                <a:lnTo>
                  <a:pt x="88490" y="15960"/>
                </a:lnTo>
                <a:lnTo>
                  <a:pt x="88540" y="15980"/>
                </a:lnTo>
                <a:lnTo>
                  <a:pt x="88590" y="16040"/>
                </a:lnTo>
                <a:lnTo>
                  <a:pt x="88650" y="16130"/>
                </a:lnTo>
                <a:lnTo>
                  <a:pt x="88690" y="16180"/>
                </a:lnTo>
                <a:lnTo>
                  <a:pt x="88730" y="16200"/>
                </a:lnTo>
                <a:lnTo>
                  <a:pt x="88780" y="16210"/>
                </a:lnTo>
                <a:lnTo>
                  <a:pt x="88840" y="16220"/>
                </a:lnTo>
                <a:lnTo>
                  <a:pt x="89060" y="16290"/>
                </a:lnTo>
                <a:lnTo>
                  <a:pt x="89080" y="16330"/>
                </a:lnTo>
                <a:lnTo>
                  <a:pt x="89110" y="16400"/>
                </a:lnTo>
                <a:close/>
                <a:moveTo>
                  <a:pt x="78600" y="16450"/>
                </a:moveTo>
                <a:lnTo>
                  <a:pt x="78580" y="16410"/>
                </a:lnTo>
                <a:lnTo>
                  <a:pt x="78560" y="16350"/>
                </a:lnTo>
                <a:lnTo>
                  <a:pt x="78550" y="16280"/>
                </a:lnTo>
                <a:lnTo>
                  <a:pt x="78540" y="16170"/>
                </a:lnTo>
                <a:lnTo>
                  <a:pt x="78550" y="16100"/>
                </a:lnTo>
                <a:lnTo>
                  <a:pt x="78570" y="16050"/>
                </a:lnTo>
                <a:lnTo>
                  <a:pt x="78710" y="15870"/>
                </a:lnTo>
                <a:lnTo>
                  <a:pt x="78730" y="15830"/>
                </a:lnTo>
                <a:lnTo>
                  <a:pt x="78760" y="15730"/>
                </a:lnTo>
                <a:lnTo>
                  <a:pt x="78770" y="15680"/>
                </a:lnTo>
                <a:lnTo>
                  <a:pt x="78760" y="15630"/>
                </a:lnTo>
                <a:lnTo>
                  <a:pt x="78740" y="15570"/>
                </a:lnTo>
                <a:lnTo>
                  <a:pt x="78670" y="15490"/>
                </a:lnTo>
                <a:lnTo>
                  <a:pt x="78630" y="15450"/>
                </a:lnTo>
                <a:lnTo>
                  <a:pt x="78590" y="15420"/>
                </a:lnTo>
                <a:lnTo>
                  <a:pt x="78550" y="15410"/>
                </a:lnTo>
                <a:lnTo>
                  <a:pt x="78480" y="15390"/>
                </a:lnTo>
                <a:lnTo>
                  <a:pt x="78440" y="15380"/>
                </a:lnTo>
                <a:lnTo>
                  <a:pt x="78410" y="15360"/>
                </a:lnTo>
                <a:lnTo>
                  <a:pt x="78380" y="15330"/>
                </a:lnTo>
                <a:lnTo>
                  <a:pt x="78360" y="15270"/>
                </a:lnTo>
                <a:lnTo>
                  <a:pt x="78350" y="15190"/>
                </a:lnTo>
                <a:lnTo>
                  <a:pt x="78350" y="15080"/>
                </a:lnTo>
                <a:lnTo>
                  <a:pt x="78350" y="15050"/>
                </a:lnTo>
                <a:lnTo>
                  <a:pt x="78330" y="15000"/>
                </a:lnTo>
                <a:lnTo>
                  <a:pt x="78260" y="14890"/>
                </a:lnTo>
                <a:lnTo>
                  <a:pt x="78240" y="14820"/>
                </a:lnTo>
                <a:lnTo>
                  <a:pt x="78220" y="14470"/>
                </a:lnTo>
                <a:lnTo>
                  <a:pt x="78230" y="14430"/>
                </a:lnTo>
                <a:lnTo>
                  <a:pt x="78240" y="14400"/>
                </a:lnTo>
                <a:lnTo>
                  <a:pt x="78390" y="14140"/>
                </a:lnTo>
                <a:lnTo>
                  <a:pt x="78400" y="14090"/>
                </a:lnTo>
                <a:lnTo>
                  <a:pt x="78410" y="14040"/>
                </a:lnTo>
                <a:lnTo>
                  <a:pt x="78430" y="13880"/>
                </a:lnTo>
                <a:lnTo>
                  <a:pt x="78440" y="13790"/>
                </a:lnTo>
                <a:lnTo>
                  <a:pt x="78460" y="13750"/>
                </a:lnTo>
                <a:lnTo>
                  <a:pt x="78480" y="13720"/>
                </a:lnTo>
                <a:lnTo>
                  <a:pt x="78580" y="13620"/>
                </a:lnTo>
                <a:lnTo>
                  <a:pt x="78600" y="13580"/>
                </a:lnTo>
                <a:lnTo>
                  <a:pt x="78620" y="13530"/>
                </a:lnTo>
                <a:lnTo>
                  <a:pt x="78690" y="13300"/>
                </a:lnTo>
                <a:lnTo>
                  <a:pt x="78700" y="13250"/>
                </a:lnTo>
                <a:lnTo>
                  <a:pt x="78690" y="13200"/>
                </a:lnTo>
                <a:lnTo>
                  <a:pt x="78590" y="12760"/>
                </a:lnTo>
                <a:lnTo>
                  <a:pt x="78560" y="12710"/>
                </a:lnTo>
                <a:lnTo>
                  <a:pt x="78530" y="12680"/>
                </a:lnTo>
                <a:lnTo>
                  <a:pt x="78470" y="12670"/>
                </a:lnTo>
                <a:lnTo>
                  <a:pt x="78380" y="12670"/>
                </a:lnTo>
                <a:lnTo>
                  <a:pt x="78250" y="12690"/>
                </a:lnTo>
                <a:lnTo>
                  <a:pt x="78030" y="12700"/>
                </a:lnTo>
                <a:lnTo>
                  <a:pt x="77600" y="12660"/>
                </a:lnTo>
                <a:lnTo>
                  <a:pt x="77720" y="12550"/>
                </a:lnTo>
                <a:lnTo>
                  <a:pt x="77870" y="12360"/>
                </a:lnTo>
                <a:lnTo>
                  <a:pt x="77920" y="12330"/>
                </a:lnTo>
                <a:lnTo>
                  <a:pt x="78020" y="12320"/>
                </a:lnTo>
                <a:lnTo>
                  <a:pt x="78110" y="12280"/>
                </a:lnTo>
                <a:lnTo>
                  <a:pt x="78180" y="12220"/>
                </a:lnTo>
                <a:lnTo>
                  <a:pt x="78220" y="12170"/>
                </a:lnTo>
                <a:lnTo>
                  <a:pt x="78250" y="12100"/>
                </a:lnTo>
                <a:lnTo>
                  <a:pt x="78280" y="11910"/>
                </a:lnTo>
                <a:lnTo>
                  <a:pt x="78290" y="11740"/>
                </a:lnTo>
                <a:lnTo>
                  <a:pt x="78300" y="11690"/>
                </a:lnTo>
                <a:lnTo>
                  <a:pt x="78350" y="11600"/>
                </a:lnTo>
                <a:lnTo>
                  <a:pt x="78390" y="11560"/>
                </a:lnTo>
                <a:lnTo>
                  <a:pt x="78430" y="11530"/>
                </a:lnTo>
                <a:lnTo>
                  <a:pt x="78450" y="11500"/>
                </a:lnTo>
                <a:lnTo>
                  <a:pt x="78420" y="11440"/>
                </a:lnTo>
                <a:lnTo>
                  <a:pt x="78240" y="11520"/>
                </a:lnTo>
                <a:lnTo>
                  <a:pt x="78070" y="11510"/>
                </a:lnTo>
                <a:lnTo>
                  <a:pt x="77910" y="11450"/>
                </a:lnTo>
                <a:lnTo>
                  <a:pt x="77500" y="11090"/>
                </a:lnTo>
                <a:lnTo>
                  <a:pt x="77490" y="11050"/>
                </a:lnTo>
                <a:lnTo>
                  <a:pt x="77500" y="11010"/>
                </a:lnTo>
                <a:lnTo>
                  <a:pt x="77500" y="10980"/>
                </a:lnTo>
                <a:lnTo>
                  <a:pt x="77450" y="10960"/>
                </a:lnTo>
                <a:lnTo>
                  <a:pt x="77430" y="10980"/>
                </a:lnTo>
                <a:lnTo>
                  <a:pt x="77340" y="11050"/>
                </a:lnTo>
                <a:lnTo>
                  <a:pt x="77310" y="11000"/>
                </a:lnTo>
                <a:lnTo>
                  <a:pt x="77320" y="10930"/>
                </a:lnTo>
                <a:lnTo>
                  <a:pt x="77350" y="10860"/>
                </a:lnTo>
                <a:lnTo>
                  <a:pt x="77380" y="10710"/>
                </a:lnTo>
                <a:lnTo>
                  <a:pt x="77420" y="10650"/>
                </a:lnTo>
                <a:lnTo>
                  <a:pt x="77450" y="10600"/>
                </a:lnTo>
                <a:lnTo>
                  <a:pt x="77460" y="10560"/>
                </a:lnTo>
                <a:lnTo>
                  <a:pt x="77520" y="10510"/>
                </a:lnTo>
                <a:lnTo>
                  <a:pt x="77760" y="10370"/>
                </a:lnTo>
                <a:lnTo>
                  <a:pt x="77810" y="10280"/>
                </a:lnTo>
                <a:lnTo>
                  <a:pt x="77870" y="10210"/>
                </a:lnTo>
                <a:lnTo>
                  <a:pt x="78190" y="9970"/>
                </a:lnTo>
                <a:lnTo>
                  <a:pt x="78350" y="9620"/>
                </a:lnTo>
                <a:lnTo>
                  <a:pt x="78450" y="9530"/>
                </a:lnTo>
                <a:lnTo>
                  <a:pt x="78510" y="9630"/>
                </a:lnTo>
                <a:lnTo>
                  <a:pt x="78350" y="9930"/>
                </a:lnTo>
                <a:lnTo>
                  <a:pt x="78450" y="10070"/>
                </a:lnTo>
                <a:lnTo>
                  <a:pt x="78470" y="10020"/>
                </a:lnTo>
                <a:lnTo>
                  <a:pt x="78490" y="9890"/>
                </a:lnTo>
                <a:lnTo>
                  <a:pt x="78510" y="9840"/>
                </a:lnTo>
                <a:lnTo>
                  <a:pt x="78670" y="9980"/>
                </a:lnTo>
                <a:lnTo>
                  <a:pt x="78770" y="10020"/>
                </a:lnTo>
                <a:lnTo>
                  <a:pt x="79180" y="10050"/>
                </a:lnTo>
                <a:lnTo>
                  <a:pt x="79310" y="10040"/>
                </a:lnTo>
                <a:lnTo>
                  <a:pt x="79430" y="10000"/>
                </a:lnTo>
                <a:lnTo>
                  <a:pt x="79570" y="9880"/>
                </a:lnTo>
                <a:lnTo>
                  <a:pt x="79690" y="9700"/>
                </a:lnTo>
                <a:lnTo>
                  <a:pt x="79790" y="9490"/>
                </a:lnTo>
                <a:lnTo>
                  <a:pt x="79840" y="9300"/>
                </a:lnTo>
                <a:lnTo>
                  <a:pt x="79880" y="9100"/>
                </a:lnTo>
                <a:lnTo>
                  <a:pt x="79900" y="9010"/>
                </a:lnTo>
                <a:lnTo>
                  <a:pt x="79950" y="8930"/>
                </a:lnTo>
                <a:lnTo>
                  <a:pt x="80020" y="8880"/>
                </a:lnTo>
                <a:lnTo>
                  <a:pt x="80440" y="8650"/>
                </a:lnTo>
                <a:lnTo>
                  <a:pt x="80510" y="8570"/>
                </a:lnTo>
                <a:lnTo>
                  <a:pt x="80540" y="8460"/>
                </a:lnTo>
                <a:lnTo>
                  <a:pt x="80550" y="8240"/>
                </a:lnTo>
                <a:lnTo>
                  <a:pt x="80580" y="8150"/>
                </a:lnTo>
                <a:lnTo>
                  <a:pt x="80870" y="7690"/>
                </a:lnTo>
                <a:lnTo>
                  <a:pt x="80930" y="7490"/>
                </a:lnTo>
                <a:lnTo>
                  <a:pt x="80860" y="7350"/>
                </a:lnTo>
                <a:lnTo>
                  <a:pt x="80760" y="7390"/>
                </a:lnTo>
                <a:lnTo>
                  <a:pt x="80720" y="7330"/>
                </a:lnTo>
                <a:lnTo>
                  <a:pt x="80770" y="7240"/>
                </a:lnTo>
                <a:lnTo>
                  <a:pt x="80910" y="7200"/>
                </a:lnTo>
                <a:lnTo>
                  <a:pt x="80990" y="7150"/>
                </a:lnTo>
                <a:lnTo>
                  <a:pt x="81210" y="6820"/>
                </a:lnTo>
                <a:lnTo>
                  <a:pt x="81310" y="6730"/>
                </a:lnTo>
                <a:lnTo>
                  <a:pt x="81370" y="6700"/>
                </a:lnTo>
                <a:lnTo>
                  <a:pt x="81440" y="6690"/>
                </a:lnTo>
                <a:lnTo>
                  <a:pt x="81500" y="6710"/>
                </a:lnTo>
                <a:lnTo>
                  <a:pt x="81570" y="6740"/>
                </a:lnTo>
                <a:lnTo>
                  <a:pt x="81630" y="6750"/>
                </a:lnTo>
                <a:lnTo>
                  <a:pt x="81650" y="6700"/>
                </a:lnTo>
                <a:lnTo>
                  <a:pt x="81630" y="6550"/>
                </a:lnTo>
                <a:lnTo>
                  <a:pt x="81570" y="6530"/>
                </a:lnTo>
                <a:lnTo>
                  <a:pt x="81490" y="6580"/>
                </a:lnTo>
                <a:lnTo>
                  <a:pt x="81370" y="6590"/>
                </a:lnTo>
                <a:lnTo>
                  <a:pt x="81370" y="6560"/>
                </a:lnTo>
                <a:lnTo>
                  <a:pt x="81490" y="6500"/>
                </a:lnTo>
                <a:lnTo>
                  <a:pt x="81570" y="6420"/>
                </a:lnTo>
                <a:lnTo>
                  <a:pt x="81590" y="6400"/>
                </a:lnTo>
                <a:lnTo>
                  <a:pt x="81620" y="6390"/>
                </a:lnTo>
                <a:lnTo>
                  <a:pt x="81710" y="6400"/>
                </a:lnTo>
                <a:lnTo>
                  <a:pt x="81760" y="6370"/>
                </a:lnTo>
                <a:lnTo>
                  <a:pt x="81770" y="6360"/>
                </a:lnTo>
                <a:lnTo>
                  <a:pt x="81770" y="6330"/>
                </a:lnTo>
                <a:lnTo>
                  <a:pt x="81810" y="6180"/>
                </a:lnTo>
                <a:lnTo>
                  <a:pt x="81820" y="6150"/>
                </a:lnTo>
                <a:lnTo>
                  <a:pt x="81840" y="6110"/>
                </a:lnTo>
                <a:lnTo>
                  <a:pt x="81890" y="6060"/>
                </a:lnTo>
                <a:lnTo>
                  <a:pt x="82300" y="5750"/>
                </a:lnTo>
                <a:lnTo>
                  <a:pt x="82370" y="5680"/>
                </a:lnTo>
                <a:lnTo>
                  <a:pt x="82450" y="5620"/>
                </a:lnTo>
                <a:lnTo>
                  <a:pt x="82540" y="5580"/>
                </a:lnTo>
                <a:lnTo>
                  <a:pt x="82610" y="5520"/>
                </a:lnTo>
                <a:lnTo>
                  <a:pt x="82630" y="5430"/>
                </a:lnTo>
                <a:lnTo>
                  <a:pt x="82640" y="5340"/>
                </a:lnTo>
                <a:lnTo>
                  <a:pt x="82650" y="5250"/>
                </a:lnTo>
                <a:lnTo>
                  <a:pt x="82690" y="5180"/>
                </a:lnTo>
                <a:lnTo>
                  <a:pt x="82750" y="5150"/>
                </a:lnTo>
                <a:lnTo>
                  <a:pt x="82830" y="5090"/>
                </a:lnTo>
                <a:lnTo>
                  <a:pt x="83120" y="4700"/>
                </a:lnTo>
                <a:lnTo>
                  <a:pt x="83190" y="4640"/>
                </a:lnTo>
                <a:lnTo>
                  <a:pt x="83230" y="4570"/>
                </a:lnTo>
                <a:lnTo>
                  <a:pt x="83260" y="4490"/>
                </a:lnTo>
                <a:lnTo>
                  <a:pt x="83270" y="4370"/>
                </a:lnTo>
                <a:lnTo>
                  <a:pt x="83260" y="4210"/>
                </a:lnTo>
                <a:lnTo>
                  <a:pt x="83270" y="4170"/>
                </a:lnTo>
                <a:lnTo>
                  <a:pt x="83290" y="4130"/>
                </a:lnTo>
                <a:lnTo>
                  <a:pt x="83350" y="4050"/>
                </a:lnTo>
                <a:lnTo>
                  <a:pt x="83370" y="4000"/>
                </a:lnTo>
                <a:lnTo>
                  <a:pt x="83360" y="3830"/>
                </a:lnTo>
                <a:lnTo>
                  <a:pt x="83370" y="3750"/>
                </a:lnTo>
                <a:lnTo>
                  <a:pt x="83510" y="3690"/>
                </a:lnTo>
                <a:lnTo>
                  <a:pt x="83540" y="3610"/>
                </a:lnTo>
                <a:lnTo>
                  <a:pt x="83590" y="3430"/>
                </a:lnTo>
                <a:lnTo>
                  <a:pt x="83590" y="3330"/>
                </a:lnTo>
                <a:lnTo>
                  <a:pt x="83600" y="3290"/>
                </a:lnTo>
                <a:lnTo>
                  <a:pt x="83640" y="3270"/>
                </a:lnTo>
                <a:lnTo>
                  <a:pt x="83660" y="3250"/>
                </a:lnTo>
                <a:lnTo>
                  <a:pt x="83710" y="3180"/>
                </a:lnTo>
                <a:lnTo>
                  <a:pt x="83730" y="3120"/>
                </a:lnTo>
                <a:lnTo>
                  <a:pt x="83770" y="3080"/>
                </a:lnTo>
                <a:lnTo>
                  <a:pt x="83820" y="3050"/>
                </a:lnTo>
                <a:lnTo>
                  <a:pt x="83880" y="3050"/>
                </a:lnTo>
                <a:lnTo>
                  <a:pt x="83890" y="3060"/>
                </a:lnTo>
                <a:lnTo>
                  <a:pt x="83940" y="3170"/>
                </a:lnTo>
                <a:lnTo>
                  <a:pt x="84130" y="3300"/>
                </a:lnTo>
                <a:lnTo>
                  <a:pt x="84160" y="3350"/>
                </a:lnTo>
                <a:lnTo>
                  <a:pt x="84220" y="3680"/>
                </a:lnTo>
                <a:lnTo>
                  <a:pt x="84130" y="3630"/>
                </a:lnTo>
                <a:lnTo>
                  <a:pt x="84080" y="3620"/>
                </a:lnTo>
                <a:lnTo>
                  <a:pt x="84060" y="3640"/>
                </a:lnTo>
                <a:lnTo>
                  <a:pt x="84030" y="3780"/>
                </a:lnTo>
                <a:lnTo>
                  <a:pt x="84030" y="3810"/>
                </a:lnTo>
                <a:lnTo>
                  <a:pt x="84080" y="3860"/>
                </a:lnTo>
                <a:lnTo>
                  <a:pt x="84160" y="3880"/>
                </a:lnTo>
                <a:lnTo>
                  <a:pt x="84220" y="3920"/>
                </a:lnTo>
                <a:lnTo>
                  <a:pt x="84250" y="4020"/>
                </a:lnTo>
                <a:lnTo>
                  <a:pt x="84230" y="4200"/>
                </a:lnTo>
                <a:lnTo>
                  <a:pt x="84180" y="4330"/>
                </a:lnTo>
                <a:lnTo>
                  <a:pt x="84030" y="4550"/>
                </a:lnTo>
                <a:lnTo>
                  <a:pt x="83950" y="4710"/>
                </a:lnTo>
                <a:lnTo>
                  <a:pt x="83880" y="4910"/>
                </a:lnTo>
                <a:lnTo>
                  <a:pt x="83910" y="5080"/>
                </a:lnTo>
                <a:lnTo>
                  <a:pt x="84090" y="5120"/>
                </a:lnTo>
                <a:lnTo>
                  <a:pt x="84190" y="5070"/>
                </a:lnTo>
                <a:lnTo>
                  <a:pt x="84260" y="4990"/>
                </a:lnTo>
                <a:lnTo>
                  <a:pt x="84320" y="4900"/>
                </a:lnTo>
                <a:lnTo>
                  <a:pt x="84360" y="4870"/>
                </a:lnTo>
                <a:lnTo>
                  <a:pt x="84430" y="4840"/>
                </a:lnTo>
                <a:lnTo>
                  <a:pt x="84630" y="4640"/>
                </a:lnTo>
                <a:lnTo>
                  <a:pt x="84780" y="4530"/>
                </a:lnTo>
                <a:lnTo>
                  <a:pt x="84810" y="4480"/>
                </a:lnTo>
                <a:lnTo>
                  <a:pt x="84830" y="4310"/>
                </a:lnTo>
                <a:lnTo>
                  <a:pt x="84860" y="4290"/>
                </a:lnTo>
                <a:lnTo>
                  <a:pt x="84890" y="4290"/>
                </a:lnTo>
                <a:lnTo>
                  <a:pt x="84920" y="4260"/>
                </a:lnTo>
                <a:lnTo>
                  <a:pt x="84980" y="4130"/>
                </a:lnTo>
                <a:lnTo>
                  <a:pt x="85150" y="3960"/>
                </a:lnTo>
                <a:lnTo>
                  <a:pt x="85170" y="3890"/>
                </a:lnTo>
                <a:lnTo>
                  <a:pt x="85150" y="3800"/>
                </a:lnTo>
                <a:lnTo>
                  <a:pt x="85040" y="3590"/>
                </a:lnTo>
                <a:lnTo>
                  <a:pt x="85050" y="3490"/>
                </a:lnTo>
                <a:lnTo>
                  <a:pt x="85080" y="3440"/>
                </a:lnTo>
                <a:lnTo>
                  <a:pt x="85120" y="3430"/>
                </a:lnTo>
                <a:lnTo>
                  <a:pt x="85160" y="3450"/>
                </a:lnTo>
                <a:lnTo>
                  <a:pt x="85220" y="3460"/>
                </a:lnTo>
                <a:lnTo>
                  <a:pt x="85260" y="3440"/>
                </a:lnTo>
                <a:lnTo>
                  <a:pt x="85290" y="3410"/>
                </a:lnTo>
                <a:lnTo>
                  <a:pt x="85300" y="3380"/>
                </a:lnTo>
                <a:lnTo>
                  <a:pt x="85290" y="3360"/>
                </a:lnTo>
                <a:lnTo>
                  <a:pt x="85250" y="3340"/>
                </a:lnTo>
                <a:lnTo>
                  <a:pt x="85240" y="3290"/>
                </a:lnTo>
                <a:lnTo>
                  <a:pt x="85250" y="3240"/>
                </a:lnTo>
                <a:lnTo>
                  <a:pt x="85270" y="3210"/>
                </a:lnTo>
                <a:lnTo>
                  <a:pt x="85320" y="3200"/>
                </a:lnTo>
                <a:lnTo>
                  <a:pt x="85370" y="3210"/>
                </a:lnTo>
                <a:lnTo>
                  <a:pt x="85430" y="3230"/>
                </a:lnTo>
                <a:lnTo>
                  <a:pt x="85460" y="3240"/>
                </a:lnTo>
                <a:lnTo>
                  <a:pt x="85500" y="3210"/>
                </a:lnTo>
                <a:lnTo>
                  <a:pt x="85570" y="3150"/>
                </a:lnTo>
                <a:lnTo>
                  <a:pt x="85600" y="3160"/>
                </a:lnTo>
                <a:lnTo>
                  <a:pt x="85640" y="3180"/>
                </a:lnTo>
                <a:lnTo>
                  <a:pt x="85760" y="3230"/>
                </a:lnTo>
                <a:lnTo>
                  <a:pt x="85790" y="3240"/>
                </a:lnTo>
                <a:lnTo>
                  <a:pt x="85810" y="3260"/>
                </a:lnTo>
                <a:lnTo>
                  <a:pt x="86050" y="3400"/>
                </a:lnTo>
                <a:lnTo>
                  <a:pt x="86070" y="3420"/>
                </a:lnTo>
                <a:lnTo>
                  <a:pt x="86090" y="3460"/>
                </a:lnTo>
                <a:lnTo>
                  <a:pt x="86100" y="3540"/>
                </a:lnTo>
                <a:lnTo>
                  <a:pt x="86070" y="3760"/>
                </a:lnTo>
                <a:lnTo>
                  <a:pt x="86050" y="3810"/>
                </a:lnTo>
                <a:lnTo>
                  <a:pt x="85980" y="3850"/>
                </a:lnTo>
                <a:lnTo>
                  <a:pt x="85960" y="3930"/>
                </a:lnTo>
                <a:lnTo>
                  <a:pt x="85970" y="4020"/>
                </a:lnTo>
                <a:lnTo>
                  <a:pt x="86000" y="4100"/>
                </a:lnTo>
                <a:lnTo>
                  <a:pt x="86170" y="4320"/>
                </a:lnTo>
                <a:lnTo>
                  <a:pt x="86190" y="4400"/>
                </a:lnTo>
                <a:lnTo>
                  <a:pt x="86200" y="4690"/>
                </a:lnTo>
                <a:lnTo>
                  <a:pt x="86220" y="4770"/>
                </a:lnTo>
                <a:lnTo>
                  <a:pt x="86280" y="4870"/>
                </a:lnTo>
                <a:lnTo>
                  <a:pt x="86340" y="4900"/>
                </a:lnTo>
                <a:lnTo>
                  <a:pt x="86520" y="4900"/>
                </a:lnTo>
                <a:lnTo>
                  <a:pt x="86590" y="4920"/>
                </a:lnTo>
                <a:lnTo>
                  <a:pt x="86660" y="4970"/>
                </a:lnTo>
                <a:lnTo>
                  <a:pt x="86760" y="5090"/>
                </a:lnTo>
                <a:lnTo>
                  <a:pt x="86870" y="5200"/>
                </a:lnTo>
                <a:lnTo>
                  <a:pt x="86950" y="5260"/>
                </a:lnTo>
                <a:lnTo>
                  <a:pt x="87030" y="5280"/>
                </a:lnTo>
                <a:lnTo>
                  <a:pt x="87100" y="5260"/>
                </a:lnTo>
                <a:lnTo>
                  <a:pt x="87160" y="5210"/>
                </a:lnTo>
                <a:lnTo>
                  <a:pt x="87270" y="5030"/>
                </a:lnTo>
                <a:lnTo>
                  <a:pt x="87340" y="4940"/>
                </a:lnTo>
                <a:lnTo>
                  <a:pt x="87380" y="4940"/>
                </a:lnTo>
                <a:lnTo>
                  <a:pt x="87390" y="5010"/>
                </a:lnTo>
                <a:lnTo>
                  <a:pt x="87400" y="5140"/>
                </a:lnTo>
                <a:lnTo>
                  <a:pt x="87410" y="5140"/>
                </a:lnTo>
                <a:lnTo>
                  <a:pt x="87520" y="5250"/>
                </a:lnTo>
                <a:lnTo>
                  <a:pt x="87500" y="5240"/>
                </a:lnTo>
                <a:lnTo>
                  <a:pt x="87490" y="5260"/>
                </a:lnTo>
                <a:lnTo>
                  <a:pt x="87490" y="5290"/>
                </a:lnTo>
                <a:lnTo>
                  <a:pt x="87490" y="5320"/>
                </a:lnTo>
                <a:lnTo>
                  <a:pt x="87510" y="5320"/>
                </a:lnTo>
                <a:lnTo>
                  <a:pt x="87570" y="5340"/>
                </a:lnTo>
                <a:lnTo>
                  <a:pt x="87590" y="5350"/>
                </a:lnTo>
                <a:lnTo>
                  <a:pt x="87650" y="5410"/>
                </a:lnTo>
                <a:lnTo>
                  <a:pt x="87700" y="5430"/>
                </a:lnTo>
                <a:lnTo>
                  <a:pt x="87760" y="5440"/>
                </a:lnTo>
                <a:lnTo>
                  <a:pt x="87820" y="5410"/>
                </a:lnTo>
                <a:lnTo>
                  <a:pt x="87870" y="5400"/>
                </a:lnTo>
                <a:lnTo>
                  <a:pt x="87920" y="5430"/>
                </a:lnTo>
                <a:lnTo>
                  <a:pt x="88030" y="5550"/>
                </a:lnTo>
                <a:lnTo>
                  <a:pt x="88080" y="5630"/>
                </a:lnTo>
                <a:lnTo>
                  <a:pt x="88130" y="5730"/>
                </a:lnTo>
                <a:lnTo>
                  <a:pt x="88160" y="5730"/>
                </a:lnTo>
                <a:lnTo>
                  <a:pt x="88170" y="5690"/>
                </a:lnTo>
                <a:lnTo>
                  <a:pt x="88200" y="5670"/>
                </a:lnTo>
                <a:lnTo>
                  <a:pt x="88220" y="5680"/>
                </a:lnTo>
                <a:lnTo>
                  <a:pt x="88250" y="5700"/>
                </a:lnTo>
                <a:lnTo>
                  <a:pt x="88270" y="5730"/>
                </a:lnTo>
                <a:lnTo>
                  <a:pt x="88280" y="5760"/>
                </a:lnTo>
                <a:lnTo>
                  <a:pt x="88280" y="5810"/>
                </a:lnTo>
                <a:lnTo>
                  <a:pt x="88280" y="5860"/>
                </a:lnTo>
                <a:lnTo>
                  <a:pt x="88300" y="5900"/>
                </a:lnTo>
                <a:lnTo>
                  <a:pt x="88340" y="5980"/>
                </a:lnTo>
                <a:lnTo>
                  <a:pt x="88350" y="6020"/>
                </a:lnTo>
                <a:lnTo>
                  <a:pt x="88330" y="6060"/>
                </a:lnTo>
                <a:lnTo>
                  <a:pt x="88300" y="6100"/>
                </a:lnTo>
                <a:lnTo>
                  <a:pt x="88280" y="6140"/>
                </a:lnTo>
                <a:lnTo>
                  <a:pt x="88330" y="6270"/>
                </a:lnTo>
                <a:lnTo>
                  <a:pt x="88280" y="6580"/>
                </a:lnTo>
                <a:lnTo>
                  <a:pt x="88250" y="6650"/>
                </a:lnTo>
                <a:lnTo>
                  <a:pt x="88180" y="6650"/>
                </a:lnTo>
                <a:lnTo>
                  <a:pt x="88030" y="6630"/>
                </a:lnTo>
                <a:lnTo>
                  <a:pt x="87940" y="6650"/>
                </a:lnTo>
                <a:lnTo>
                  <a:pt x="87860" y="6710"/>
                </a:lnTo>
                <a:lnTo>
                  <a:pt x="87730" y="6830"/>
                </a:lnTo>
                <a:lnTo>
                  <a:pt x="87690" y="6910"/>
                </a:lnTo>
                <a:lnTo>
                  <a:pt x="87710" y="6980"/>
                </a:lnTo>
                <a:lnTo>
                  <a:pt x="87810" y="7100"/>
                </a:lnTo>
                <a:lnTo>
                  <a:pt x="87880" y="7280"/>
                </a:lnTo>
                <a:lnTo>
                  <a:pt x="87950" y="7310"/>
                </a:lnTo>
                <a:lnTo>
                  <a:pt x="87970" y="7340"/>
                </a:lnTo>
                <a:lnTo>
                  <a:pt x="87970" y="7390"/>
                </a:lnTo>
                <a:lnTo>
                  <a:pt x="87990" y="7420"/>
                </a:lnTo>
                <a:lnTo>
                  <a:pt x="87990" y="7460"/>
                </a:lnTo>
                <a:lnTo>
                  <a:pt x="87970" y="7520"/>
                </a:lnTo>
                <a:lnTo>
                  <a:pt x="87930" y="7560"/>
                </a:lnTo>
                <a:lnTo>
                  <a:pt x="87890" y="7570"/>
                </a:lnTo>
                <a:lnTo>
                  <a:pt x="87850" y="7590"/>
                </a:lnTo>
                <a:lnTo>
                  <a:pt x="87840" y="7650"/>
                </a:lnTo>
                <a:lnTo>
                  <a:pt x="87870" y="7720"/>
                </a:lnTo>
                <a:lnTo>
                  <a:pt x="87930" y="7740"/>
                </a:lnTo>
                <a:lnTo>
                  <a:pt x="88000" y="7770"/>
                </a:lnTo>
                <a:lnTo>
                  <a:pt x="88030" y="7880"/>
                </a:lnTo>
                <a:lnTo>
                  <a:pt x="88000" y="7960"/>
                </a:lnTo>
                <a:lnTo>
                  <a:pt x="87940" y="8020"/>
                </a:lnTo>
                <a:lnTo>
                  <a:pt x="87780" y="8120"/>
                </a:lnTo>
                <a:lnTo>
                  <a:pt x="87190" y="8320"/>
                </a:lnTo>
                <a:lnTo>
                  <a:pt x="87080" y="8440"/>
                </a:lnTo>
                <a:lnTo>
                  <a:pt x="87160" y="8430"/>
                </a:lnTo>
                <a:lnTo>
                  <a:pt x="87420" y="8310"/>
                </a:lnTo>
                <a:lnTo>
                  <a:pt x="87540" y="8280"/>
                </a:lnTo>
                <a:lnTo>
                  <a:pt x="87870" y="8280"/>
                </a:lnTo>
                <a:lnTo>
                  <a:pt x="88180" y="8240"/>
                </a:lnTo>
                <a:lnTo>
                  <a:pt x="88410" y="8270"/>
                </a:lnTo>
                <a:lnTo>
                  <a:pt x="88490" y="8260"/>
                </a:lnTo>
                <a:lnTo>
                  <a:pt x="88520" y="8210"/>
                </a:lnTo>
                <a:lnTo>
                  <a:pt x="88480" y="8090"/>
                </a:lnTo>
                <a:lnTo>
                  <a:pt x="88530" y="8060"/>
                </a:lnTo>
                <a:lnTo>
                  <a:pt x="88580" y="8060"/>
                </a:lnTo>
                <a:lnTo>
                  <a:pt x="88630" y="8080"/>
                </a:lnTo>
                <a:lnTo>
                  <a:pt x="88700" y="8090"/>
                </a:lnTo>
                <a:lnTo>
                  <a:pt x="88780" y="8090"/>
                </a:lnTo>
                <a:lnTo>
                  <a:pt x="89000" y="8040"/>
                </a:lnTo>
                <a:lnTo>
                  <a:pt x="89050" y="8010"/>
                </a:lnTo>
                <a:lnTo>
                  <a:pt x="89070" y="7950"/>
                </a:lnTo>
                <a:lnTo>
                  <a:pt x="89140" y="7890"/>
                </a:lnTo>
                <a:lnTo>
                  <a:pt x="89260" y="7810"/>
                </a:lnTo>
                <a:lnTo>
                  <a:pt x="89410" y="7610"/>
                </a:lnTo>
                <a:lnTo>
                  <a:pt x="89500" y="7570"/>
                </a:lnTo>
                <a:lnTo>
                  <a:pt x="89520" y="7540"/>
                </a:lnTo>
                <a:lnTo>
                  <a:pt x="89550" y="7530"/>
                </a:lnTo>
                <a:lnTo>
                  <a:pt x="89610" y="7550"/>
                </a:lnTo>
                <a:lnTo>
                  <a:pt x="89770" y="7710"/>
                </a:lnTo>
                <a:lnTo>
                  <a:pt x="89780" y="7760"/>
                </a:lnTo>
                <a:lnTo>
                  <a:pt x="89780" y="7810"/>
                </a:lnTo>
                <a:lnTo>
                  <a:pt x="89790" y="7850"/>
                </a:lnTo>
                <a:lnTo>
                  <a:pt x="89870" y="7890"/>
                </a:lnTo>
                <a:lnTo>
                  <a:pt x="89880" y="7950"/>
                </a:lnTo>
                <a:lnTo>
                  <a:pt x="89870" y="8040"/>
                </a:lnTo>
                <a:lnTo>
                  <a:pt x="89890" y="8150"/>
                </a:lnTo>
                <a:lnTo>
                  <a:pt x="90090" y="8410"/>
                </a:lnTo>
                <a:lnTo>
                  <a:pt x="90110" y="8440"/>
                </a:lnTo>
                <a:lnTo>
                  <a:pt x="90120" y="8470"/>
                </a:lnTo>
                <a:lnTo>
                  <a:pt x="89980" y="8650"/>
                </a:lnTo>
                <a:lnTo>
                  <a:pt x="89910" y="8690"/>
                </a:lnTo>
                <a:lnTo>
                  <a:pt x="89810" y="8720"/>
                </a:lnTo>
                <a:lnTo>
                  <a:pt x="89700" y="8730"/>
                </a:lnTo>
                <a:lnTo>
                  <a:pt x="89610" y="8690"/>
                </a:lnTo>
                <a:lnTo>
                  <a:pt x="89540" y="8720"/>
                </a:lnTo>
                <a:lnTo>
                  <a:pt x="89250" y="8690"/>
                </a:lnTo>
                <a:lnTo>
                  <a:pt x="89170" y="8720"/>
                </a:lnTo>
                <a:lnTo>
                  <a:pt x="89120" y="8780"/>
                </a:lnTo>
                <a:lnTo>
                  <a:pt x="89110" y="8830"/>
                </a:lnTo>
                <a:lnTo>
                  <a:pt x="89160" y="8860"/>
                </a:lnTo>
                <a:lnTo>
                  <a:pt x="89180" y="8890"/>
                </a:lnTo>
                <a:lnTo>
                  <a:pt x="89310" y="9260"/>
                </a:lnTo>
                <a:lnTo>
                  <a:pt x="89350" y="9290"/>
                </a:lnTo>
                <a:lnTo>
                  <a:pt x="89370" y="9290"/>
                </a:lnTo>
                <a:lnTo>
                  <a:pt x="89400" y="9280"/>
                </a:lnTo>
                <a:lnTo>
                  <a:pt x="89460" y="9270"/>
                </a:lnTo>
                <a:lnTo>
                  <a:pt x="89530" y="9250"/>
                </a:lnTo>
                <a:lnTo>
                  <a:pt x="89710" y="9160"/>
                </a:lnTo>
                <a:lnTo>
                  <a:pt x="89790" y="9140"/>
                </a:lnTo>
                <a:lnTo>
                  <a:pt x="89830" y="9150"/>
                </a:lnTo>
                <a:lnTo>
                  <a:pt x="89860" y="9190"/>
                </a:lnTo>
                <a:lnTo>
                  <a:pt x="89900" y="9210"/>
                </a:lnTo>
                <a:lnTo>
                  <a:pt x="89940" y="9200"/>
                </a:lnTo>
                <a:lnTo>
                  <a:pt x="89980" y="9180"/>
                </a:lnTo>
                <a:lnTo>
                  <a:pt x="90030" y="9170"/>
                </a:lnTo>
                <a:lnTo>
                  <a:pt x="90080" y="9190"/>
                </a:lnTo>
                <a:lnTo>
                  <a:pt x="90120" y="9260"/>
                </a:lnTo>
                <a:lnTo>
                  <a:pt x="90160" y="9280"/>
                </a:lnTo>
                <a:lnTo>
                  <a:pt x="90200" y="9260"/>
                </a:lnTo>
                <a:lnTo>
                  <a:pt x="90240" y="9200"/>
                </a:lnTo>
                <a:lnTo>
                  <a:pt x="90240" y="9160"/>
                </a:lnTo>
                <a:lnTo>
                  <a:pt x="90220" y="9110"/>
                </a:lnTo>
                <a:lnTo>
                  <a:pt x="90250" y="9030"/>
                </a:lnTo>
                <a:lnTo>
                  <a:pt x="90270" y="9000"/>
                </a:lnTo>
                <a:lnTo>
                  <a:pt x="90300" y="8970"/>
                </a:lnTo>
                <a:lnTo>
                  <a:pt x="90310" y="8930"/>
                </a:lnTo>
                <a:lnTo>
                  <a:pt x="90270" y="8840"/>
                </a:lnTo>
                <a:lnTo>
                  <a:pt x="90280" y="8790"/>
                </a:lnTo>
                <a:lnTo>
                  <a:pt x="90350" y="8740"/>
                </a:lnTo>
                <a:lnTo>
                  <a:pt x="90560" y="8720"/>
                </a:lnTo>
                <a:lnTo>
                  <a:pt x="90750" y="8630"/>
                </a:lnTo>
                <a:lnTo>
                  <a:pt x="90850" y="8650"/>
                </a:lnTo>
                <a:lnTo>
                  <a:pt x="91090" y="8780"/>
                </a:lnTo>
                <a:lnTo>
                  <a:pt x="91110" y="8790"/>
                </a:lnTo>
                <a:lnTo>
                  <a:pt x="91140" y="8770"/>
                </a:lnTo>
                <a:lnTo>
                  <a:pt x="91190" y="8710"/>
                </a:lnTo>
                <a:lnTo>
                  <a:pt x="91230" y="8700"/>
                </a:lnTo>
                <a:lnTo>
                  <a:pt x="91270" y="8720"/>
                </a:lnTo>
                <a:lnTo>
                  <a:pt x="91320" y="8740"/>
                </a:lnTo>
                <a:lnTo>
                  <a:pt x="91350" y="8760"/>
                </a:lnTo>
                <a:lnTo>
                  <a:pt x="91440" y="8780"/>
                </a:lnTo>
                <a:lnTo>
                  <a:pt x="91910" y="9060"/>
                </a:lnTo>
                <a:lnTo>
                  <a:pt x="92070" y="9190"/>
                </a:lnTo>
                <a:lnTo>
                  <a:pt x="92140" y="9230"/>
                </a:lnTo>
                <a:lnTo>
                  <a:pt x="92220" y="9270"/>
                </a:lnTo>
                <a:lnTo>
                  <a:pt x="92290" y="9310"/>
                </a:lnTo>
                <a:lnTo>
                  <a:pt x="92310" y="9370"/>
                </a:lnTo>
                <a:lnTo>
                  <a:pt x="92300" y="9420"/>
                </a:lnTo>
                <a:lnTo>
                  <a:pt x="92260" y="9440"/>
                </a:lnTo>
                <a:lnTo>
                  <a:pt x="92230" y="9460"/>
                </a:lnTo>
                <a:lnTo>
                  <a:pt x="92210" y="9480"/>
                </a:lnTo>
                <a:lnTo>
                  <a:pt x="92170" y="9740"/>
                </a:lnTo>
                <a:lnTo>
                  <a:pt x="92140" y="9840"/>
                </a:lnTo>
                <a:lnTo>
                  <a:pt x="92120" y="9940"/>
                </a:lnTo>
                <a:lnTo>
                  <a:pt x="92150" y="10040"/>
                </a:lnTo>
                <a:lnTo>
                  <a:pt x="92190" y="10040"/>
                </a:lnTo>
                <a:lnTo>
                  <a:pt x="92230" y="9920"/>
                </a:lnTo>
                <a:lnTo>
                  <a:pt x="92260" y="9870"/>
                </a:lnTo>
                <a:lnTo>
                  <a:pt x="92300" y="9830"/>
                </a:lnTo>
                <a:lnTo>
                  <a:pt x="92320" y="9780"/>
                </a:lnTo>
                <a:lnTo>
                  <a:pt x="92310" y="9660"/>
                </a:lnTo>
                <a:lnTo>
                  <a:pt x="92330" y="9610"/>
                </a:lnTo>
                <a:lnTo>
                  <a:pt x="92450" y="9520"/>
                </a:lnTo>
                <a:lnTo>
                  <a:pt x="92550" y="9520"/>
                </a:lnTo>
                <a:lnTo>
                  <a:pt x="92640" y="9590"/>
                </a:lnTo>
                <a:lnTo>
                  <a:pt x="92860" y="9850"/>
                </a:lnTo>
                <a:lnTo>
                  <a:pt x="92950" y="9940"/>
                </a:lnTo>
                <a:lnTo>
                  <a:pt x="93030" y="9970"/>
                </a:lnTo>
                <a:lnTo>
                  <a:pt x="93150" y="9990"/>
                </a:lnTo>
                <a:lnTo>
                  <a:pt x="93240" y="10060"/>
                </a:lnTo>
                <a:lnTo>
                  <a:pt x="93300" y="10150"/>
                </a:lnTo>
                <a:lnTo>
                  <a:pt x="93330" y="10260"/>
                </a:lnTo>
                <a:lnTo>
                  <a:pt x="93370" y="10230"/>
                </a:lnTo>
                <a:lnTo>
                  <a:pt x="93380" y="10210"/>
                </a:lnTo>
                <a:lnTo>
                  <a:pt x="93390" y="10180"/>
                </a:lnTo>
                <a:lnTo>
                  <a:pt x="93390" y="10130"/>
                </a:lnTo>
                <a:lnTo>
                  <a:pt x="93610" y="10300"/>
                </a:lnTo>
                <a:lnTo>
                  <a:pt x="93690" y="10320"/>
                </a:lnTo>
                <a:lnTo>
                  <a:pt x="93790" y="10370"/>
                </a:lnTo>
                <a:lnTo>
                  <a:pt x="93870" y="10470"/>
                </a:lnTo>
                <a:lnTo>
                  <a:pt x="93890" y="10560"/>
                </a:lnTo>
                <a:lnTo>
                  <a:pt x="93800" y="10610"/>
                </a:lnTo>
                <a:lnTo>
                  <a:pt x="93850" y="10650"/>
                </a:lnTo>
                <a:lnTo>
                  <a:pt x="93930" y="10680"/>
                </a:lnTo>
                <a:lnTo>
                  <a:pt x="94000" y="10680"/>
                </a:lnTo>
                <a:lnTo>
                  <a:pt x="94060" y="10640"/>
                </a:lnTo>
                <a:lnTo>
                  <a:pt x="94070" y="10580"/>
                </a:lnTo>
                <a:lnTo>
                  <a:pt x="94040" y="10530"/>
                </a:lnTo>
                <a:lnTo>
                  <a:pt x="94030" y="10490"/>
                </a:lnTo>
                <a:lnTo>
                  <a:pt x="94090" y="10450"/>
                </a:lnTo>
                <a:lnTo>
                  <a:pt x="94210" y="10460"/>
                </a:lnTo>
                <a:lnTo>
                  <a:pt x="94420" y="10570"/>
                </a:lnTo>
                <a:lnTo>
                  <a:pt x="94560" y="10580"/>
                </a:lnTo>
                <a:lnTo>
                  <a:pt x="94930" y="10410"/>
                </a:lnTo>
                <a:lnTo>
                  <a:pt x="95040" y="10390"/>
                </a:lnTo>
                <a:lnTo>
                  <a:pt x="95120" y="10420"/>
                </a:lnTo>
                <a:lnTo>
                  <a:pt x="95180" y="10490"/>
                </a:lnTo>
                <a:lnTo>
                  <a:pt x="95290" y="10640"/>
                </a:lnTo>
                <a:lnTo>
                  <a:pt x="95390" y="10740"/>
                </a:lnTo>
                <a:lnTo>
                  <a:pt x="95440" y="10800"/>
                </a:lnTo>
                <a:lnTo>
                  <a:pt x="95450" y="10880"/>
                </a:lnTo>
                <a:lnTo>
                  <a:pt x="95440" y="10980"/>
                </a:lnTo>
                <a:lnTo>
                  <a:pt x="95400" y="11140"/>
                </a:lnTo>
                <a:lnTo>
                  <a:pt x="95390" y="11220"/>
                </a:lnTo>
                <a:lnTo>
                  <a:pt x="95410" y="11430"/>
                </a:lnTo>
                <a:lnTo>
                  <a:pt x="95400" y="11550"/>
                </a:lnTo>
                <a:lnTo>
                  <a:pt x="95300" y="11640"/>
                </a:lnTo>
                <a:lnTo>
                  <a:pt x="95070" y="11890"/>
                </a:lnTo>
                <a:lnTo>
                  <a:pt x="94890" y="11990"/>
                </a:lnTo>
                <a:lnTo>
                  <a:pt x="94040" y="12300"/>
                </a:lnTo>
                <a:lnTo>
                  <a:pt x="93180" y="12550"/>
                </a:lnTo>
                <a:lnTo>
                  <a:pt x="93010" y="12650"/>
                </a:lnTo>
                <a:lnTo>
                  <a:pt x="92900" y="12700"/>
                </a:lnTo>
                <a:lnTo>
                  <a:pt x="92790" y="12730"/>
                </a:lnTo>
                <a:lnTo>
                  <a:pt x="92690" y="12740"/>
                </a:lnTo>
                <a:lnTo>
                  <a:pt x="92620" y="12730"/>
                </a:lnTo>
                <a:lnTo>
                  <a:pt x="92470" y="12660"/>
                </a:lnTo>
                <a:lnTo>
                  <a:pt x="92340" y="12640"/>
                </a:lnTo>
                <a:lnTo>
                  <a:pt x="92250" y="12610"/>
                </a:lnTo>
                <a:lnTo>
                  <a:pt x="92190" y="12620"/>
                </a:lnTo>
                <a:lnTo>
                  <a:pt x="92130" y="12630"/>
                </a:lnTo>
                <a:lnTo>
                  <a:pt x="91990" y="12740"/>
                </a:lnTo>
                <a:lnTo>
                  <a:pt x="91890" y="12800"/>
                </a:lnTo>
                <a:lnTo>
                  <a:pt x="91850" y="12800"/>
                </a:lnTo>
                <a:lnTo>
                  <a:pt x="91790" y="12760"/>
                </a:lnTo>
                <a:lnTo>
                  <a:pt x="91760" y="12730"/>
                </a:lnTo>
                <a:lnTo>
                  <a:pt x="91680" y="12580"/>
                </a:lnTo>
                <a:lnTo>
                  <a:pt x="91520" y="12400"/>
                </a:lnTo>
                <a:lnTo>
                  <a:pt x="91370" y="12320"/>
                </a:lnTo>
                <a:lnTo>
                  <a:pt x="91280" y="12290"/>
                </a:lnTo>
                <a:lnTo>
                  <a:pt x="91240" y="12320"/>
                </a:lnTo>
                <a:lnTo>
                  <a:pt x="91190" y="12300"/>
                </a:lnTo>
                <a:lnTo>
                  <a:pt x="91090" y="12370"/>
                </a:lnTo>
                <a:lnTo>
                  <a:pt x="90950" y="12490"/>
                </a:lnTo>
                <a:lnTo>
                  <a:pt x="90910" y="12460"/>
                </a:lnTo>
                <a:lnTo>
                  <a:pt x="90890" y="12480"/>
                </a:lnTo>
                <a:lnTo>
                  <a:pt x="90880" y="12530"/>
                </a:lnTo>
                <a:lnTo>
                  <a:pt x="90890" y="12590"/>
                </a:lnTo>
                <a:lnTo>
                  <a:pt x="90710" y="12540"/>
                </a:lnTo>
                <a:lnTo>
                  <a:pt x="90540" y="12640"/>
                </a:lnTo>
                <a:lnTo>
                  <a:pt x="90280" y="12940"/>
                </a:lnTo>
                <a:lnTo>
                  <a:pt x="90200" y="12990"/>
                </a:lnTo>
                <a:lnTo>
                  <a:pt x="90170" y="13030"/>
                </a:lnTo>
                <a:lnTo>
                  <a:pt x="90150" y="13080"/>
                </a:lnTo>
                <a:lnTo>
                  <a:pt x="90160" y="13140"/>
                </a:lnTo>
                <a:lnTo>
                  <a:pt x="90180" y="13160"/>
                </a:lnTo>
                <a:lnTo>
                  <a:pt x="90210" y="13170"/>
                </a:lnTo>
                <a:lnTo>
                  <a:pt x="90330" y="13240"/>
                </a:lnTo>
                <a:lnTo>
                  <a:pt x="90360" y="13270"/>
                </a:lnTo>
                <a:lnTo>
                  <a:pt x="90390" y="13310"/>
                </a:lnTo>
                <a:lnTo>
                  <a:pt x="90440" y="13450"/>
                </a:lnTo>
                <a:lnTo>
                  <a:pt x="90550" y="13620"/>
                </a:lnTo>
                <a:lnTo>
                  <a:pt x="90680" y="13770"/>
                </a:lnTo>
                <a:lnTo>
                  <a:pt x="90820" y="13900"/>
                </a:lnTo>
                <a:lnTo>
                  <a:pt x="90980" y="14020"/>
                </a:lnTo>
                <a:lnTo>
                  <a:pt x="91040" y="14070"/>
                </a:lnTo>
                <a:lnTo>
                  <a:pt x="91080" y="14100"/>
                </a:lnTo>
                <a:lnTo>
                  <a:pt x="91120" y="14120"/>
                </a:lnTo>
                <a:lnTo>
                  <a:pt x="91170" y="14120"/>
                </a:lnTo>
                <a:lnTo>
                  <a:pt x="91260" y="14130"/>
                </a:lnTo>
                <a:lnTo>
                  <a:pt x="91300" y="14140"/>
                </a:lnTo>
                <a:lnTo>
                  <a:pt x="91320" y="14170"/>
                </a:lnTo>
                <a:lnTo>
                  <a:pt x="91360" y="14260"/>
                </a:lnTo>
                <a:lnTo>
                  <a:pt x="91380" y="14290"/>
                </a:lnTo>
                <a:lnTo>
                  <a:pt x="91410" y="14310"/>
                </a:lnTo>
                <a:lnTo>
                  <a:pt x="91440" y="14340"/>
                </a:lnTo>
                <a:lnTo>
                  <a:pt x="91520" y="14370"/>
                </a:lnTo>
                <a:lnTo>
                  <a:pt x="91530" y="14290"/>
                </a:lnTo>
                <a:lnTo>
                  <a:pt x="91600" y="14270"/>
                </a:lnTo>
                <a:lnTo>
                  <a:pt x="91680" y="14300"/>
                </a:lnTo>
                <a:lnTo>
                  <a:pt x="91740" y="14340"/>
                </a:lnTo>
                <a:lnTo>
                  <a:pt x="91790" y="14400"/>
                </a:lnTo>
                <a:lnTo>
                  <a:pt x="91800" y="14460"/>
                </a:lnTo>
                <a:lnTo>
                  <a:pt x="91780" y="14520"/>
                </a:lnTo>
                <a:lnTo>
                  <a:pt x="91730" y="14580"/>
                </a:lnTo>
                <a:lnTo>
                  <a:pt x="91710" y="14630"/>
                </a:lnTo>
                <a:lnTo>
                  <a:pt x="91750" y="14690"/>
                </a:lnTo>
                <a:lnTo>
                  <a:pt x="91810" y="14730"/>
                </a:lnTo>
                <a:lnTo>
                  <a:pt x="91840" y="14770"/>
                </a:lnTo>
                <a:lnTo>
                  <a:pt x="91870" y="14800"/>
                </a:lnTo>
                <a:lnTo>
                  <a:pt x="91960" y="14750"/>
                </a:lnTo>
                <a:lnTo>
                  <a:pt x="92090" y="14650"/>
                </a:lnTo>
                <a:lnTo>
                  <a:pt x="92140" y="14680"/>
                </a:lnTo>
                <a:lnTo>
                  <a:pt x="92260" y="14700"/>
                </a:lnTo>
                <a:lnTo>
                  <a:pt x="92310" y="14720"/>
                </a:lnTo>
                <a:lnTo>
                  <a:pt x="92290" y="14780"/>
                </a:lnTo>
                <a:lnTo>
                  <a:pt x="92340" y="14870"/>
                </a:lnTo>
                <a:lnTo>
                  <a:pt x="92520" y="15070"/>
                </a:lnTo>
                <a:lnTo>
                  <a:pt x="92530" y="15100"/>
                </a:lnTo>
                <a:lnTo>
                  <a:pt x="92490" y="15150"/>
                </a:lnTo>
                <a:lnTo>
                  <a:pt x="92440" y="15180"/>
                </a:lnTo>
                <a:lnTo>
                  <a:pt x="92400" y="15170"/>
                </a:lnTo>
                <a:lnTo>
                  <a:pt x="92350" y="15150"/>
                </a:lnTo>
                <a:lnTo>
                  <a:pt x="92280" y="15140"/>
                </a:lnTo>
                <a:lnTo>
                  <a:pt x="92300" y="15210"/>
                </a:lnTo>
                <a:lnTo>
                  <a:pt x="92280" y="15280"/>
                </a:lnTo>
                <a:lnTo>
                  <a:pt x="92230" y="15340"/>
                </a:lnTo>
                <a:lnTo>
                  <a:pt x="92190" y="15390"/>
                </a:lnTo>
                <a:lnTo>
                  <a:pt x="92120" y="15440"/>
                </a:lnTo>
                <a:lnTo>
                  <a:pt x="92050" y="15460"/>
                </a:lnTo>
                <a:lnTo>
                  <a:pt x="91870" y="15450"/>
                </a:lnTo>
                <a:lnTo>
                  <a:pt x="91790" y="15460"/>
                </a:lnTo>
                <a:lnTo>
                  <a:pt x="91640" y="15500"/>
                </a:lnTo>
                <a:lnTo>
                  <a:pt x="91550" y="15520"/>
                </a:lnTo>
                <a:lnTo>
                  <a:pt x="91350" y="15520"/>
                </a:lnTo>
                <a:lnTo>
                  <a:pt x="91240" y="15500"/>
                </a:lnTo>
                <a:lnTo>
                  <a:pt x="91170" y="15450"/>
                </a:lnTo>
                <a:lnTo>
                  <a:pt x="91110" y="15530"/>
                </a:lnTo>
                <a:lnTo>
                  <a:pt x="91080" y="15550"/>
                </a:lnTo>
                <a:lnTo>
                  <a:pt x="90660" y="15670"/>
                </a:lnTo>
                <a:lnTo>
                  <a:pt x="90280" y="15710"/>
                </a:lnTo>
                <a:lnTo>
                  <a:pt x="90170" y="15740"/>
                </a:lnTo>
                <a:lnTo>
                  <a:pt x="89560" y="16050"/>
                </a:lnTo>
                <a:lnTo>
                  <a:pt x="89460" y="16060"/>
                </a:lnTo>
                <a:lnTo>
                  <a:pt x="89170" y="15970"/>
                </a:lnTo>
                <a:lnTo>
                  <a:pt x="89090" y="15960"/>
                </a:lnTo>
                <a:lnTo>
                  <a:pt x="89040" y="15940"/>
                </a:lnTo>
                <a:lnTo>
                  <a:pt x="88860" y="15770"/>
                </a:lnTo>
                <a:lnTo>
                  <a:pt x="88790" y="15730"/>
                </a:lnTo>
                <a:lnTo>
                  <a:pt x="88750" y="15710"/>
                </a:lnTo>
                <a:lnTo>
                  <a:pt x="88710" y="15710"/>
                </a:lnTo>
                <a:lnTo>
                  <a:pt x="88700" y="15690"/>
                </a:lnTo>
                <a:lnTo>
                  <a:pt x="88670" y="15600"/>
                </a:lnTo>
                <a:lnTo>
                  <a:pt x="88650" y="15580"/>
                </a:lnTo>
                <a:lnTo>
                  <a:pt x="88590" y="15570"/>
                </a:lnTo>
                <a:lnTo>
                  <a:pt x="88440" y="15520"/>
                </a:lnTo>
                <a:lnTo>
                  <a:pt x="88330" y="15490"/>
                </a:lnTo>
                <a:lnTo>
                  <a:pt x="88280" y="15480"/>
                </a:lnTo>
                <a:lnTo>
                  <a:pt x="88180" y="15410"/>
                </a:lnTo>
                <a:lnTo>
                  <a:pt x="88130" y="15330"/>
                </a:lnTo>
                <a:lnTo>
                  <a:pt x="88090" y="15240"/>
                </a:lnTo>
                <a:lnTo>
                  <a:pt x="88010" y="15150"/>
                </a:lnTo>
                <a:lnTo>
                  <a:pt x="87940" y="15160"/>
                </a:lnTo>
                <a:lnTo>
                  <a:pt x="87840" y="15220"/>
                </a:lnTo>
                <a:lnTo>
                  <a:pt x="87750" y="15300"/>
                </a:lnTo>
                <a:lnTo>
                  <a:pt x="87710" y="15350"/>
                </a:lnTo>
                <a:lnTo>
                  <a:pt x="87730" y="15390"/>
                </a:lnTo>
                <a:lnTo>
                  <a:pt x="87820" y="15450"/>
                </a:lnTo>
                <a:lnTo>
                  <a:pt x="87840" y="15500"/>
                </a:lnTo>
                <a:lnTo>
                  <a:pt x="87840" y="15690"/>
                </a:lnTo>
                <a:lnTo>
                  <a:pt x="87860" y="15740"/>
                </a:lnTo>
                <a:lnTo>
                  <a:pt x="87930" y="15810"/>
                </a:lnTo>
                <a:lnTo>
                  <a:pt x="87930" y="15860"/>
                </a:lnTo>
                <a:lnTo>
                  <a:pt x="87910" y="15920"/>
                </a:lnTo>
                <a:lnTo>
                  <a:pt x="87870" y="15960"/>
                </a:lnTo>
                <a:lnTo>
                  <a:pt x="87780" y="16030"/>
                </a:lnTo>
                <a:lnTo>
                  <a:pt x="87740" y="16060"/>
                </a:lnTo>
                <a:lnTo>
                  <a:pt x="87720" y="16100"/>
                </a:lnTo>
                <a:lnTo>
                  <a:pt x="87690" y="16130"/>
                </a:lnTo>
                <a:lnTo>
                  <a:pt x="87680" y="16170"/>
                </a:lnTo>
                <a:lnTo>
                  <a:pt x="87700" y="16190"/>
                </a:lnTo>
                <a:lnTo>
                  <a:pt x="87780" y="16270"/>
                </a:lnTo>
                <a:lnTo>
                  <a:pt x="87810" y="16310"/>
                </a:lnTo>
                <a:lnTo>
                  <a:pt x="87760" y="16300"/>
                </a:lnTo>
                <a:lnTo>
                  <a:pt x="87720" y="16310"/>
                </a:lnTo>
                <a:lnTo>
                  <a:pt x="87530" y="16390"/>
                </a:lnTo>
                <a:lnTo>
                  <a:pt x="87490" y="16350"/>
                </a:lnTo>
                <a:lnTo>
                  <a:pt x="87420" y="16320"/>
                </a:lnTo>
                <a:lnTo>
                  <a:pt x="87290" y="16330"/>
                </a:lnTo>
                <a:lnTo>
                  <a:pt x="87210" y="16330"/>
                </a:lnTo>
                <a:lnTo>
                  <a:pt x="87060" y="16300"/>
                </a:lnTo>
                <a:lnTo>
                  <a:pt x="86930" y="16270"/>
                </a:lnTo>
                <a:lnTo>
                  <a:pt x="86820" y="16200"/>
                </a:lnTo>
                <a:lnTo>
                  <a:pt x="86560" y="15920"/>
                </a:lnTo>
                <a:lnTo>
                  <a:pt x="86180" y="15730"/>
                </a:lnTo>
                <a:lnTo>
                  <a:pt x="86010" y="15610"/>
                </a:lnTo>
                <a:lnTo>
                  <a:pt x="85970" y="15560"/>
                </a:lnTo>
                <a:lnTo>
                  <a:pt x="85950" y="15520"/>
                </a:lnTo>
                <a:lnTo>
                  <a:pt x="85910" y="15490"/>
                </a:lnTo>
                <a:lnTo>
                  <a:pt x="85840" y="15480"/>
                </a:lnTo>
                <a:lnTo>
                  <a:pt x="85790" y="15490"/>
                </a:lnTo>
                <a:lnTo>
                  <a:pt x="85710" y="15560"/>
                </a:lnTo>
                <a:lnTo>
                  <a:pt x="85670" y="15580"/>
                </a:lnTo>
                <a:lnTo>
                  <a:pt x="84820" y="15600"/>
                </a:lnTo>
                <a:lnTo>
                  <a:pt x="84560" y="15530"/>
                </a:lnTo>
                <a:lnTo>
                  <a:pt x="84360" y="15530"/>
                </a:lnTo>
                <a:lnTo>
                  <a:pt x="84000" y="15600"/>
                </a:lnTo>
                <a:lnTo>
                  <a:pt x="83820" y="15560"/>
                </a:lnTo>
                <a:lnTo>
                  <a:pt x="83650" y="15440"/>
                </a:lnTo>
                <a:lnTo>
                  <a:pt x="83570" y="15430"/>
                </a:lnTo>
                <a:lnTo>
                  <a:pt x="83420" y="15550"/>
                </a:lnTo>
                <a:lnTo>
                  <a:pt x="83340" y="15580"/>
                </a:lnTo>
                <a:lnTo>
                  <a:pt x="83250" y="15580"/>
                </a:lnTo>
                <a:lnTo>
                  <a:pt x="83130" y="15530"/>
                </a:lnTo>
                <a:lnTo>
                  <a:pt x="83010" y="15590"/>
                </a:lnTo>
                <a:lnTo>
                  <a:pt x="82950" y="15590"/>
                </a:lnTo>
                <a:lnTo>
                  <a:pt x="82740" y="15290"/>
                </a:lnTo>
                <a:lnTo>
                  <a:pt x="82690" y="15290"/>
                </a:lnTo>
                <a:lnTo>
                  <a:pt x="82660" y="15340"/>
                </a:lnTo>
                <a:lnTo>
                  <a:pt x="82560" y="15440"/>
                </a:lnTo>
                <a:lnTo>
                  <a:pt x="82530" y="15510"/>
                </a:lnTo>
                <a:lnTo>
                  <a:pt x="82530" y="15560"/>
                </a:lnTo>
                <a:lnTo>
                  <a:pt x="82550" y="15590"/>
                </a:lnTo>
                <a:lnTo>
                  <a:pt x="82560" y="15620"/>
                </a:lnTo>
                <a:lnTo>
                  <a:pt x="82530" y="15660"/>
                </a:lnTo>
                <a:lnTo>
                  <a:pt x="82440" y="15680"/>
                </a:lnTo>
                <a:lnTo>
                  <a:pt x="82390" y="15660"/>
                </a:lnTo>
                <a:lnTo>
                  <a:pt x="82340" y="15660"/>
                </a:lnTo>
                <a:lnTo>
                  <a:pt x="82230" y="15770"/>
                </a:lnTo>
                <a:lnTo>
                  <a:pt x="82180" y="15790"/>
                </a:lnTo>
                <a:lnTo>
                  <a:pt x="82130" y="15780"/>
                </a:lnTo>
                <a:lnTo>
                  <a:pt x="82090" y="15760"/>
                </a:lnTo>
                <a:lnTo>
                  <a:pt x="81970" y="15560"/>
                </a:lnTo>
                <a:lnTo>
                  <a:pt x="81950" y="15500"/>
                </a:lnTo>
                <a:lnTo>
                  <a:pt x="81930" y="15480"/>
                </a:lnTo>
                <a:lnTo>
                  <a:pt x="81900" y="15470"/>
                </a:lnTo>
                <a:lnTo>
                  <a:pt x="81870" y="15470"/>
                </a:lnTo>
                <a:lnTo>
                  <a:pt x="81840" y="15470"/>
                </a:lnTo>
                <a:lnTo>
                  <a:pt x="81710" y="15350"/>
                </a:lnTo>
                <a:lnTo>
                  <a:pt x="81600" y="15370"/>
                </a:lnTo>
                <a:lnTo>
                  <a:pt x="81470" y="15440"/>
                </a:lnTo>
                <a:lnTo>
                  <a:pt x="81330" y="15470"/>
                </a:lnTo>
                <a:lnTo>
                  <a:pt x="81270" y="15470"/>
                </a:lnTo>
                <a:lnTo>
                  <a:pt x="81060" y="15410"/>
                </a:lnTo>
                <a:lnTo>
                  <a:pt x="80960" y="15400"/>
                </a:lnTo>
                <a:lnTo>
                  <a:pt x="80910" y="15400"/>
                </a:lnTo>
                <a:lnTo>
                  <a:pt x="80860" y="15370"/>
                </a:lnTo>
                <a:lnTo>
                  <a:pt x="80820" y="15470"/>
                </a:lnTo>
                <a:lnTo>
                  <a:pt x="80780" y="15530"/>
                </a:lnTo>
                <a:lnTo>
                  <a:pt x="80740" y="15570"/>
                </a:lnTo>
                <a:lnTo>
                  <a:pt x="80650" y="15620"/>
                </a:lnTo>
                <a:lnTo>
                  <a:pt x="80430" y="15840"/>
                </a:lnTo>
                <a:lnTo>
                  <a:pt x="80370" y="15870"/>
                </a:lnTo>
                <a:lnTo>
                  <a:pt x="80290" y="15840"/>
                </a:lnTo>
                <a:lnTo>
                  <a:pt x="80250" y="15790"/>
                </a:lnTo>
                <a:lnTo>
                  <a:pt x="80220" y="15710"/>
                </a:lnTo>
                <a:lnTo>
                  <a:pt x="80200" y="15640"/>
                </a:lnTo>
                <a:lnTo>
                  <a:pt x="80170" y="15600"/>
                </a:lnTo>
                <a:lnTo>
                  <a:pt x="80110" y="15570"/>
                </a:lnTo>
                <a:lnTo>
                  <a:pt x="80000" y="15530"/>
                </a:lnTo>
                <a:lnTo>
                  <a:pt x="79810" y="15520"/>
                </a:lnTo>
                <a:lnTo>
                  <a:pt x="79710" y="15490"/>
                </a:lnTo>
                <a:lnTo>
                  <a:pt x="79670" y="15430"/>
                </a:lnTo>
                <a:lnTo>
                  <a:pt x="79650" y="15350"/>
                </a:lnTo>
                <a:lnTo>
                  <a:pt x="79610" y="15310"/>
                </a:lnTo>
                <a:lnTo>
                  <a:pt x="79550" y="15320"/>
                </a:lnTo>
                <a:lnTo>
                  <a:pt x="79490" y="15380"/>
                </a:lnTo>
                <a:lnTo>
                  <a:pt x="79450" y="15530"/>
                </a:lnTo>
                <a:lnTo>
                  <a:pt x="79450" y="15680"/>
                </a:lnTo>
                <a:lnTo>
                  <a:pt x="79430" y="15820"/>
                </a:lnTo>
                <a:lnTo>
                  <a:pt x="79250" y="15970"/>
                </a:lnTo>
                <a:lnTo>
                  <a:pt x="79240" y="16030"/>
                </a:lnTo>
                <a:lnTo>
                  <a:pt x="79210" y="16080"/>
                </a:lnTo>
                <a:lnTo>
                  <a:pt x="79150" y="16100"/>
                </a:lnTo>
                <a:lnTo>
                  <a:pt x="79100" y="16070"/>
                </a:lnTo>
                <a:lnTo>
                  <a:pt x="79070" y="16030"/>
                </a:lnTo>
                <a:lnTo>
                  <a:pt x="79040" y="16020"/>
                </a:lnTo>
                <a:lnTo>
                  <a:pt x="78840" y="16200"/>
                </a:lnTo>
                <a:lnTo>
                  <a:pt x="78810" y="16240"/>
                </a:lnTo>
                <a:lnTo>
                  <a:pt x="78780" y="16270"/>
                </a:lnTo>
                <a:lnTo>
                  <a:pt x="78680" y="16300"/>
                </a:lnTo>
                <a:lnTo>
                  <a:pt x="78640" y="16340"/>
                </a:lnTo>
                <a:lnTo>
                  <a:pt x="78600" y="16450"/>
                </a:lnTo>
                <a:close/>
                <a:moveTo>
                  <a:pt x="90550" y="8500"/>
                </a:moveTo>
                <a:lnTo>
                  <a:pt x="90620" y="8520"/>
                </a:lnTo>
                <a:lnTo>
                  <a:pt x="90630" y="8570"/>
                </a:lnTo>
                <a:lnTo>
                  <a:pt x="90610" y="8610"/>
                </a:lnTo>
                <a:lnTo>
                  <a:pt x="90550" y="8630"/>
                </a:lnTo>
                <a:lnTo>
                  <a:pt x="90520" y="8640"/>
                </a:lnTo>
                <a:lnTo>
                  <a:pt x="90440" y="8670"/>
                </a:lnTo>
                <a:lnTo>
                  <a:pt x="90410" y="8670"/>
                </a:lnTo>
                <a:lnTo>
                  <a:pt x="90380" y="8670"/>
                </a:lnTo>
                <a:lnTo>
                  <a:pt x="90340" y="8660"/>
                </a:lnTo>
                <a:lnTo>
                  <a:pt x="90300" y="8630"/>
                </a:lnTo>
                <a:lnTo>
                  <a:pt x="90300" y="8600"/>
                </a:lnTo>
                <a:lnTo>
                  <a:pt x="90320" y="8560"/>
                </a:lnTo>
                <a:lnTo>
                  <a:pt x="90370" y="8520"/>
                </a:lnTo>
                <a:lnTo>
                  <a:pt x="90430" y="8510"/>
                </a:lnTo>
                <a:lnTo>
                  <a:pt x="90550" y="8500"/>
                </a:lnTo>
                <a:close/>
                <a:moveTo>
                  <a:pt x="92900" y="14840"/>
                </a:moveTo>
                <a:lnTo>
                  <a:pt x="93000" y="14870"/>
                </a:lnTo>
                <a:lnTo>
                  <a:pt x="93060" y="14940"/>
                </a:lnTo>
                <a:lnTo>
                  <a:pt x="93040" y="15010"/>
                </a:lnTo>
                <a:lnTo>
                  <a:pt x="92930" y="15030"/>
                </a:lnTo>
                <a:lnTo>
                  <a:pt x="92760" y="15030"/>
                </a:lnTo>
                <a:lnTo>
                  <a:pt x="92690" y="15100"/>
                </a:lnTo>
                <a:lnTo>
                  <a:pt x="92660" y="15100"/>
                </a:lnTo>
                <a:lnTo>
                  <a:pt x="92640" y="15090"/>
                </a:lnTo>
                <a:lnTo>
                  <a:pt x="92640" y="15070"/>
                </a:lnTo>
                <a:lnTo>
                  <a:pt x="92630" y="14970"/>
                </a:lnTo>
                <a:lnTo>
                  <a:pt x="92610" y="14950"/>
                </a:lnTo>
                <a:lnTo>
                  <a:pt x="92550" y="14900"/>
                </a:lnTo>
                <a:lnTo>
                  <a:pt x="92530" y="14880"/>
                </a:lnTo>
                <a:lnTo>
                  <a:pt x="92520" y="14830"/>
                </a:lnTo>
                <a:lnTo>
                  <a:pt x="92540" y="14820"/>
                </a:lnTo>
                <a:lnTo>
                  <a:pt x="92580" y="14820"/>
                </a:lnTo>
                <a:lnTo>
                  <a:pt x="92600" y="14820"/>
                </a:lnTo>
                <a:lnTo>
                  <a:pt x="92660" y="14810"/>
                </a:lnTo>
                <a:lnTo>
                  <a:pt x="92900" y="14840"/>
                </a:lnTo>
                <a:close/>
                <a:moveTo>
                  <a:pt x="91900" y="14120"/>
                </a:moveTo>
                <a:lnTo>
                  <a:pt x="91960" y="14040"/>
                </a:lnTo>
                <a:lnTo>
                  <a:pt x="92080" y="14040"/>
                </a:lnTo>
                <a:lnTo>
                  <a:pt x="92210" y="14090"/>
                </a:lnTo>
                <a:lnTo>
                  <a:pt x="92310" y="14140"/>
                </a:lnTo>
                <a:lnTo>
                  <a:pt x="92310" y="14180"/>
                </a:lnTo>
                <a:lnTo>
                  <a:pt x="92240" y="14180"/>
                </a:lnTo>
                <a:lnTo>
                  <a:pt x="92200" y="14210"/>
                </a:lnTo>
                <a:lnTo>
                  <a:pt x="92180" y="14270"/>
                </a:lnTo>
                <a:lnTo>
                  <a:pt x="92190" y="14340"/>
                </a:lnTo>
                <a:lnTo>
                  <a:pt x="92100" y="14250"/>
                </a:lnTo>
                <a:lnTo>
                  <a:pt x="92070" y="14240"/>
                </a:lnTo>
                <a:lnTo>
                  <a:pt x="92050" y="14260"/>
                </a:lnTo>
                <a:lnTo>
                  <a:pt x="92030" y="14310"/>
                </a:lnTo>
                <a:lnTo>
                  <a:pt x="92010" y="14340"/>
                </a:lnTo>
                <a:lnTo>
                  <a:pt x="91980" y="14320"/>
                </a:lnTo>
                <a:lnTo>
                  <a:pt x="91910" y="14270"/>
                </a:lnTo>
                <a:lnTo>
                  <a:pt x="91830" y="14230"/>
                </a:lnTo>
                <a:lnTo>
                  <a:pt x="91760" y="14210"/>
                </a:lnTo>
                <a:lnTo>
                  <a:pt x="91700" y="14210"/>
                </a:lnTo>
                <a:lnTo>
                  <a:pt x="91680" y="14200"/>
                </a:lnTo>
                <a:lnTo>
                  <a:pt x="91640" y="14160"/>
                </a:lnTo>
                <a:lnTo>
                  <a:pt x="91620" y="14140"/>
                </a:lnTo>
                <a:lnTo>
                  <a:pt x="91460" y="14120"/>
                </a:lnTo>
                <a:lnTo>
                  <a:pt x="91140" y="14020"/>
                </a:lnTo>
                <a:lnTo>
                  <a:pt x="91140" y="13990"/>
                </a:lnTo>
                <a:lnTo>
                  <a:pt x="91510" y="13990"/>
                </a:lnTo>
                <a:lnTo>
                  <a:pt x="91560" y="13970"/>
                </a:lnTo>
                <a:lnTo>
                  <a:pt x="91590" y="13940"/>
                </a:lnTo>
                <a:lnTo>
                  <a:pt x="91620" y="13910"/>
                </a:lnTo>
                <a:lnTo>
                  <a:pt x="91650" y="13890"/>
                </a:lnTo>
                <a:lnTo>
                  <a:pt x="91740" y="13910"/>
                </a:lnTo>
                <a:lnTo>
                  <a:pt x="91780" y="13970"/>
                </a:lnTo>
                <a:lnTo>
                  <a:pt x="91820" y="14050"/>
                </a:lnTo>
                <a:lnTo>
                  <a:pt x="91900" y="14120"/>
                </a:lnTo>
                <a:close/>
                <a:moveTo>
                  <a:pt x="87080" y="4260"/>
                </a:moveTo>
                <a:lnTo>
                  <a:pt x="87190" y="4410"/>
                </a:lnTo>
                <a:lnTo>
                  <a:pt x="87270" y="4550"/>
                </a:lnTo>
                <a:lnTo>
                  <a:pt x="87250" y="4690"/>
                </a:lnTo>
                <a:lnTo>
                  <a:pt x="87080" y="4840"/>
                </a:lnTo>
                <a:lnTo>
                  <a:pt x="86960" y="4870"/>
                </a:lnTo>
                <a:lnTo>
                  <a:pt x="86820" y="4870"/>
                </a:lnTo>
                <a:lnTo>
                  <a:pt x="86670" y="4850"/>
                </a:lnTo>
                <a:lnTo>
                  <a:pt x="86560" y="4810"/>
                </a:lnTo>
                <a:lnTo>
                  <a:pt x="86510" y="4780"/>
                </a:lnTo>
                <a:lnTo>
                  <a:pt x="86500" y="4740"/>
                </a:lnTo>
                <a:lnTo>
                  <a:pt x="86510" y="4700"/>
                </a:lnTo>
                <a:lnTo>
                  <a:pt x="86550" y="4670"/>
                </a:lnTo>
                <a:lnTo>
                  <a:pt x="86600" y="4650"/>
                </a:lnTo>
                <a:lnTo>
                  <a:pt x="86830" y="4640"/>
                </a:lnTo>
                <a:lnTo>
                  <a:pt x="86910" y="4620"/>
                </a:lnTo>
                <a:lnTo>
                  <a:pt x="86960" y="4580"/>
                </a:lnTo>
                <a:lnTo>
                  <a:pt x="86980" y="4500"/>
                </a:lnTo>
                <a:lnTo>
                  <a:pt x="86940" y="4460"/>
                </a:lnTo>
                <a:lnTo>
                  <a:pt x="86770" y="4450"/>
                </a:lnTo>
                <a:lnTo>
                  <a:pt x="86760" y="4390"/>
                </a:lnTo>
                <a:lnTo>
                  <a:pt x="86810" y="4330"/>
                </a:lnTo>
                <a:lnTo>
                  <a:pt x="87000" y="4310"/>
                </a:lnTo>
                <a:lnTo>
                  <a:pt x="87080" y="4260"/>
                </a:lnTo>
                <a:close/>
                <a:moveTo>
                  <a:pt x="84920" y="1510"/>
                </a:moveTo>
                <a:lnTo>
                  <a:pt x="84980" y="1570"/>
                </a:lnTo>
                <a:lnTo>
                  <a:pt x="85010" y="1680"/>
                </a:lnTo>
                <a:lnTo>
                  <a:pt x="85000" y="1800"/>
                </a:lnTo>
                <a:lnTo>
                  <a:pt x="84950" y="1860"/>
                </a:lnTo>
                <a:lnTo>
                  <a:pt x="84870" y="1780"/>
                </a:lnTo>
                <a:lnTo>
                  <a:pt x="84800" y="1820"/>
                </a:lnTo>
                <a:lnTo>
                  <a:pt x="84770" y="1900"/>
                </a:lnTo>
                <a:lnTo>
                  <a:pt x="84820" y="1990"/>
                </a:lnTo>
                <a:lnTo>
                  <a:pt x="84380" y="2100"/>
                </a:lnTo>
                <a:lnTo>
                  <a:pt x="84400" y="2140"/>
                </a:lnTo>
                <a:lnTo>
                  <a:pt x="84440" y="2170"/>
                </a:lnTo>
                <a:lnTo>
                  <a:pt x="84470" y="2200"/>
                </a:lnTo>
                <a:lnTo>
                  <a:pt x="84440" y="2250"/>
                </a:lnTo>
                <a:lnTo>
                  <a:pt x="84400" y="2270"/>
                </a:lnTo>
                <a:lnTo>
                  <a:pt x="84340" y="2270"/>
                </a:lnTo>
                <a:lnTo>
                  <a:pt x="84270" y="2270"/>
                </a:lnTo>
                <a:lnTo>
                  <a:pt x="84220" y="2250"/>
                </a:lnTo>
                <a:lnTo>
                  <a:pt x="84440" y="1830"/>
                </a:lnTo>
                <a:lnTo>
                  <a:pt x="84510" y="1800"/>
                </a:lnTo>
                <a:lnTo>
                  <a:pt x="84670" y="1760"/>
                </a:lnTo>
                <a:lnTo>
                  <a:pt x="84730" y="1730"/>
                </a:lnTo>
                <a:lnTo>
                  <a:pt x="84920" y="1510"/>
                </a:lnTo>
                <a:close/>
                <a:moveTo>
                  <a:pt x="85700" y="1570"/>
                </a:moveTo>
                <a:lnTo>
                  <a:pt x="86050" y="1510"/>
                </a:lnTo>
                <a:lnTo>
                  <a:pt x="86160" y="1540"/>
                </a:lnTo>
                <a:lnTo>
                  <a:pt x="86210" y="1620"/>
                </a:lnTo>
                <a:lnTo>
                  <a:pt x="86220" y="1730"/>
                </a:lnTo>
                <a:lnTo>
                  <a:pt x="86170" y="2090"/>
                </a:lnTo>
                <a:lnTo>
                  <a:pt x="86120" y="2230"/>
                </a:lnTo>
                <a:lnTo>
                  <a:pt x="86050" y="2320"/>
                </a:lnTo>
                <a:lnTo>
                  <a:pt x="85970" y="2280"/>
                </a:lnTo>
                <a:lnTo>
                  <a:pt x="85880" y="2310"/>
                </a:lnTo>
                <a:lnTo>
                  <a:pt x="85610" y="2360"/>
                </a:lnTo>
                <a:lnTo>
                  <a:pt x="85560" y="2390"/>
                </a:lnTo>
                <a:lnTo>
                  <a:pt x="85530" y="2420"/>
                </a:lnTo>
                <a:lnTo>
                  <a:pt x="85410" y="2470"/>
                </a:lnTo>
                <a:lnTo>
                  <a:pt x="85360" y="2500"/>
                </a:lnTo>
                <a:lnTo>
                  <a:pt x="85330" y="2560"/>
                </a:lnTo>
                <a:lnTo>
                  <a:pt x="85310" y="2610"/>
                </a:lnTo>
                <a:lnTo>
                  <a:pt x="85290" y="2650"/>
                </a:lnTo>
                <a:lnTo>
                  <a:pt x="85240" y="2690"/>
                </a:lnTo>
                <a:lnTo>
                  <a:pt x="85200" y="2580"/>
                </a:lnTo>
                <a:lnTo>
                  <a:pt x="85170" y="2220"/>
                </a:lnTo>
                <a:lnTo>
                  <a:pt x="85190" y="2150"/>
                </a:lnTo>
                <a:lnTo>
                  <a:pt x="85210" y="2110"/>
                </a:lnTo>
                <a:lnTo>
                  <a:pt x="85200" y="1910"/>
                </a:lnTo>
                <a:lnTo>
                  <a:pt x="85220" y="1860"/>
                </a:lnTo>
                <a:lnTo>
                  <a:pt x="85250" y="1840"/>
                </a:lnTo>
                <a:lnTo>
                  <a:pt x="85320" y="1820"/>
                </a:lnTo>
                <a:lnTo>
                  <a:pt x="85360" y="1790"/>
                </a:lnTo>
                <a:lnTo>
                  <a:pt x="85480" y="1680"/>
                </a:lnTo>
                <a:lnTo>
                  <a:pt x="85580" y="1610"/>
                </a:lnTo>
                <a:lnTo>
                  <a:pt x="85640" y="1580"/>
                </a:lnTo>
                <a:lnTo>
                  <a:pt x="85700" y="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