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Putrajaya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Putrajaya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3970" y="22350"/>
                </a:moveTo>
                <a:lnTo>
                  <a:pt x="13950" y="22340"/>
                </a:lnTo>
                <a:lnTo>
                  <a:pt x="13930" y="22330"/>
                </a:lnTo>
                <a:lnTo>
                  <a:pt x="13910" y="22290"/>
                </a:lnTo>
                <a:lnTo>
                  <a:pt x="13910" y="22260"/>
                </a:lnTo>
                <a:lnTo>
                  <a:pt x="13920" y="22220"/>
                </a:lnTo>
                <a:lnTo>
                  <a:pt x="13940" y="22200"/>
                </a:lnTo>
                <a:lnTo>
                  <a:pt x="13950" y="22180"/>
                </a:lnTo>
                <a:lnTo>
                  <a:pt x="13960" y="22170"/>
                </a:lnTo>
                <a:lnTo>
                  <a:pt x="13960" y="22140"/>
                </a:lnTo>
                <a:lnTo>
                  <a:pt x="13940" y="22070"/>
                </a:lnTo>
                <a:lnTo>
                  <a:pt x="13940" y="22040"/>
                </a:lnTo>
                <a:lnTo>
                  <a:pt x="13960" y="22030"/>
                </a:lnTo>
                <a:lnTo>
                  <a:pt x="13960" y="22000"/>
                </a:lnTo>
                <a:lnTo>
                  <a:pt x="13940" y="21980"/>
                </a:lnTo>
                <a:lnTo>
                  <a:pt x="13930" y="21950"/>
                </a:lnTo>
                <a:lnTo>
                  <a:pt x="13940" y="21920"/>
                </a:lnTo>
                <a:lnTo>
                  <a:pt x="13970" y="21910"/>
                </a:lnTo>
                <a:lnTo>
                  <a:pt x="14040" y="21900"/>
                </a:lnTo>
                <a:lnTo>
                  <a:pt x="14060" y="21880"/>
                </a:lnTo>
                <a:lnTo>
                  <a:pt x="14080" y="21880"/>
                </a:lnTo>
                <a:lnTo>
                  <a:pt x="14120" y="21850"/>
                </a:lnTo>
                <a:lnTo>
                  <a:pt x="14130" y="21940"/>
                </a:lnTo>
                <a:lnTo>
                  <a:pt x="14170" y="21970"/>
                </a:lnTo>
                <a:lnTo>
                  <a:pt x="14200" y="22020"/>
                </a:lnTo>
                <a:lnTo>
                  <a:pt x="14200" y="22100"/>
                </a:lnTo>
                <a:lnTo>
                  <a:pt x="14110" y="22210"/>
                </a:lnTo>
                <a:lnTo>
                  <a:pt x="14090" y="22250"/>
                </a:lnTo>
                <a:lnTo>
                  <a:pt x="14070" y="22280"/>
                </a:lnTo>
                <a:lnTo>
                  <a:pt x="14010" y="22340"/>
                </a:lnTo>
                <a:lnTo>
                  <a:pt x="13970" y="2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