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Pulau Pinang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Pulau Pinang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830" y="9840"/>
                </a:moveTo>
                <a:lnTo>
                  <a:pt x="8500" y="9880"/>
                </a:lnTo>
                <a:lnTo>
                  <a:pt x="8580" y="9890"/>
                </a:lnTo>
                <a:lnTo>
                  <a:pt x="8660" y="9930"/>
                </a:lnTo>
                <a:lnTo>
                  <a:pt x="8640" y="9980"/>
                </a:lnTo>
                <a:lnTo>
                  <a:pt x="8630" y="10020"/>
                </a:lnTo>
                <a:lnTo>
                  <a:pt x="8620" y="10300"/>
                </a:lnTo>
                <a:lnTo>
                  <a:pt x="8700" y="11260"/>
                </a:lnTo>
                <a:lnTo>
                  <a:pt x="8780" y="11800"/>
                </a:lnTo>
                <a:lnTo>
                  <a:pt x="8780" y="11820"/>
                </a:lnTo>
                <a:lnTo>
                  <a:pt x="8770" y="11840"/>
                </a:lnTo>
                <a:lnTo>
                  <a:pt x="8760" y="11860"/>
                </a:lnTo>
                <a:lnTo>
                  <a:pt x="8750" y="11870"/>
                </a:lnTo>
                <a:lnTo>
                  <a:pt x="8730" y="11880"/>
                </a:lnTo>
                <a:lnTo>
                  <a:pt x="8720" y="11880"/>
                </a:lnTo>
                <a:lnTo>
                  <a:pt x="8660" y="11880"/>
                </a:lnTo>
                <a:lnTo>
                  <a:pt x="8520" y="11860"/>
                </a:lnTo>
                <a:lnTo>
                  <a:pt x="8460" y="11840"/>
                </a:lnTo>
                <a:lnTo>
                  <a:pt x="8410" y="11840"/>
                </a:lnTo>
                <a:lnTo>
                  <a:pt x="8060" y="11930"/>
                </a:lnTo>
                <a:lnTo>
                  <a:pt x="8060" y="11920"/>
                </a:lnTo>
                <a:lnTo>
                  <a:pt x="8080" y="11890"/>
                </a:lnTo>
                <a:lnTo>
                  <a:pt x="8120" y="11740"/>
                </a:lnTo>
                <a:lnTo>
                  <a:pt x="8180" y="11600"/>
                </a:lnTo>
                <a:lnTo>
                  <a:pt x="8190" y="11500"/>
                </a:lnTo>
                <a:lnTo>
                  <a:pt x="8180" y="11450"/>
                </a:lnTo>
                <a:lnTo>
                  <a:pt x="8140" y="11360"/>
                </a:lnTo>
                <a:lnTo>
                  <a:pt x="8130" y="11330"/>
                </a:lnTo>
                <a:lnTo>
                  <a:pt x="8140" y="11270"/>
                </a:lnTo>
                <a:lnTo>
                  <a:pt x="8180" y="11190"/>
                </a:lnTo>
                <a:lnTo>
                  <a:pt x="8190" y="11140"/>
                </a:lnTo>
                <a:lnTo>
                  <a:pt x="8180" y="11080"/>
                </a:lnTo>
                <a:lnTo>
                  <a:pt x="8070" y="10860"/>
                </a:lnTo>
                <a:lnTo>
                  <a:pt x="7970" y="10730"/>
                </a:lnTo>
                <a:lnTo>
                  <a:pt x="7950" y="10670"/>
                </a:lnTo>
                <a:lnTo>
                  <a:pt x="7940" y="10560"/>
                </a:lnTo>
                <a:lnTo>
                  <a:pt x="7970" y="10160"/>
                </a:lnTo>
                <a:lnTo>
                  <a:pt x="7940" y="10050"/>
                </a:lnTo>
                <a:lnTo>
                  <a:pt x="7840" y="9870"/>
                </a:lnTo>
                <a:lnTo>
                  <a:pt x="7830" y="9840"/>
                </a:lnTo>
                <a:close/>
                <a:moveTo>
                  <a:pt x="7620" y="10390"/>
                </a:moveTo>
                <a:lnTo>
                  <a:pt x="7660" y="10460"/>
                </a:lnTo>
                <a:lnTo>
                  <a:pt x="7730" y="10500"/>
                </a:lnTo>
                <a:lnTo>
                  <a:pt x="7780" y="10540"/>
                </a:lnTo>
                <a:lnTo>
                  <a:pt x="7690" y="10700"/>
                </a:lnTo>
                <a:lnTo>
                  <a:pt x="7670" y="10880"/>
                </a:lnTo>
                <a:lnTo>
                  <a:pt x="7650" y="10960"/>
                </a:lnTo>
                <a:lnTo>
                  <a:pt x="7540" y="11180"/>
                </a:lnTo>
                <a:lnTo>
                  <a:pt x="7530" y="11260"/>
                </a:lnTo>
                <a:lnTo>
                  <a:pt x="7280" y="11220"/>
                </a:lnTo>
                <a:lnTo>
                  <a:pt x="7090" y="11220"/>
                </a:lnTo>
                <a:lnTo>
                  <a:pt x="7080" y="11230"/>
                </a:lnTo>
                <a:lnTo>
                  <a:pt x="7080" y="11240"/>
                </a:lnTo>
                <a:lnTo>
                  <a:pt x="7070" y="11240"/>
                </a:lnTo>
                <a:lnTo>
                  <a:pt x="7040" y="11230"/>
                </a:lnTo>
                <a:lnTo>
                  <a:pt x="7020" y="11210"/>
                </a:lnTo>
                <a:lnTo>
                  <a:pt x="7020" y="11190"/>
                </a:lnTo>
                <a:lnTo>
                  <a:pt x="7080" y="11150"/>
                </a:lnTo>
                <a:lnTo>
                  <a:pt x="7100" y="11090"/>
                </a:lnTo>
                <a:lnTo>
                  <a:pt x="7070" y="10840"/>
                </a:lnTo>
                <a:lnTo>
                  <a:pt x="7080" y="10630"/>
                </a:lnTo>
                <a:lnTo>
                  <a:pt x="7070" y="10580"/>
                </a:lnTo>
                <a:lnTo>
                  <a:pt x="7050" y="10550"/>
                </a:lnTo>
                <a:lnTo>
                  <a:pt x="7030" y="10520"/>
                </a:lnTo>
                <a:lnTo>
                  <a:pt x="7020" y="10500"/>
                </a:lnTo>
                <a:lnTo>
                  <a:pt x="7030" y="10450"/>
                </a:lnTo>
                <a:lnTo>
                  <a:pt x="7050" y="10420"/>
                </a:lnTo>
                <a:lnTo>
                  <a:pt x="7050" y="10390"/>
                </a:lnTo>
                <a:lnTo>
                  <a:pt x="7020" y="10350"/>
                </a:lnTo>
                <a:lnTo>
                  <a:pt x="7080" y="10330"/>
                </a:lnTo>
                <a:lnTo>
                  <a:pt x="7100" y="10360"/>
                </a:lnTo>
                <a:lnTo>
                  <a:pt x="7120" y="10400"/>
                </a:lnTo>
                <a:lnTo>
                  <a:pt x="7160" y="10420"/>
                </a:lnTo>
                <a:lnTo>
                  <a:pt x="7200" y="10410"/>
                </a:lnTo>
                <a:lnTo>
                  <a:pt x="7230" y="10380"/>
                </a:lnTo>
                <a:lnTo>
                  <a:pt x="7250" y="10340"/>
                </a:lnTo>
                <a:lnTo>
                  <a:pt x="7280" y="10320"/>
                </a:lnTo>
                <a:lnTo>
                  <a:pt x="7360" y="10300"/>
                </a:lnTo>
                <a:lnTo>
                  <a:pt x="7460" y="10310"/>
                </a:lnTo>
                <a:lnTo>
                  <a:pt x="7550" y="10330"/>
                </a:lnTo>
                <a:lnTo>
                  <a:pt x="7620" y="10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