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Perlis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Perlis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940" y="5380"/>
                </a:moveTo>
                <a:lnTo>
                  <a:pt x="7930" y="5450"/>
                </a:lnTo>
                <a:lnTo>
                  <a:pt x="7930" y="5460"/>
                </a:lnTo>
                <a:lnTo>
                  <a:pt x="7930" y="5500"/>
                </a:lnTo>
                <a:lnTo>
                  <a:pt x="7880" y="5710"/>
                </a:lnTo>
                <a:lnTo>
                  <a:pt x="7870" y="5730"/>
                </a:lnTo>
                <a:lnTo>
                  <a:pt x="7850" y="5750"/>
                </a:lnTo>
                <a:lnTo>
                  <a:pt x="7740" y="5820"/>
                </a:lnTo>
                <a:lnTo>
                  <a:pt x="7690" y="5860"/>
                </a:lnTo>
                <a:lnTo>
                  <a:pt x="7180" y="6440"/>
                </a:lnTo>
                <a:lnTo>
                  <a:pt x="7180" y="6450"/>
                </a:lnTo>
                <a:lnTo>
                  <a:pt x="7170" y="6470"/>
                </a:lnTo>
                <a:lnTo>
                  <a:pt x="7160" y="6520"/>
                </a:lnTo>
                <a:lnTo>
                  <a:pt x="7140" y="6580"/>
                </a:lnTo>
                <a:lnTo>
                  <a:pt x="7110" y="6620"/>
                </a:lnTo>
                <a:lnTo>
                  <a:pt x="7000" y="6480"/>
                </a:lnTo>
                <a:lnTo>
                  <a:pt x="6900" y="6280"/>
                </a:lnTo>
                <a:lnTo>
                  <a:pt x="6820" y="6060"/>
                </a:lnTo>
                <a:lnTo>
                  <a:pt x="6800" y="5860"/>
                </a:lnTo>
                <a:lnTo>
                  <a:pt x="6780" y="5770"/>
                </a:lnTo>
                <a:lnTo>
                  <a:pt x="6820" y="5700"/>
                </a:lnTo>
                <a:lnTo>
                  <a:pt x="6860" y="5600"/>
                </a:lnTo>
                <a:lnTo>
                  <a:pt x="6880" y="5480"/>
                </a:lnTo>
                <a:lnTo>
                  <a:pt x="6870" y="5440"/>
                </a:lnTo>
                <a:lnTo>
                  <a:pt x="6860" y="5360"/>
                </a:lnTo>
                <a:lnTo>
                  <a:pt x="6860" y="5320"/>
                </a:lnTo>
                <a:lnTo>
                  <a:pt x="6890" y="5270"/>
                </a:lnTo>
                <a:lnTo>
                  <a:pt x="6930" y="5230"/>
                </a:lnTo>
                <a:lnTo>
                  <a:pt x="6960" y="5190"/>
                </a:lnTo>
                <a:lnTo>
                  <a:pt x="6950" y="5130"/>
                </a:lnTo>
                <a:lnTo>
                  <a:pt x="6920" y="5020"/>
                </a:lnTo>
                <a:lnTo>
                  <a:pt x="6910" y="4940"/>
                </a:lnTo>
                <a:lnTo>
                  <a:pt x="6940" y="4750"/>
                </a:lnTo>
                <a:lnTo>
                  <a:pt x="6950" y="4650"/>
                </a:lnTo>
                <a:lnTo>
                  <a:pt x="6960" y="4590"/>
                </a:lnTo>
                <a:lnTo>
                  <a:pt x="6990" y="4550"/>
                </a:lnTo>
                <a:lnTo>
                  <a:pt x="7060" y="4530"/>
                </a:lnTo>
                <a:lnTo>
                  <a:pt x="7100" y="4560"/>
                </a:lnTo>
                <a:lnTo>
                  <a:pt x="7110" y="4570"/>
                </a:lnTo>
                <a:lnTo>
                  <a:pt x="7130" y="4600"/>
                </a:lnTo>
                <a:lnTo>
                  <a:pt x="7170" y="4620"/>
                </a:lnTo>
                <a:lnTo>
                  <a:pt x="7240" y="4620"/>
                </a:lnTo>
                <a:lnTo>
                  <a:pt x="7240" y="4610"/>
                </a:lnTo>
                <a:lnTo>
                  <a:pt x="7310" y="4570"/>
                </a:lnTo>
                <a:lnTo>
                  <a:pt x="7350" y="4570"/>
                </a:lnTo>
                <a:lnTo>
                  <a:pt x="7410" y="4570"/>
                </a:lnTo>
                <a:lnTo>
                  <a:pt x="7460" y="4590"/>
                </a:lnTo>
                <a:lnTo>
                  <a:pt x="7490" y="4620"/>
                </a:lnTo>
                <a:lnTo>
                  <a:pt x="7660" y="5140"/>
                </a:lnTo>
                <a:lnTo>
                  <a:pt x="7710" y="5230"/>
                </a:lnTo>
                <a:lnTo>
                  <a:pt x="7800" y="5310"/>
                </a:lnTo>
                <a:lnTo>
                  <a:pt x="7940" y="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