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Perak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Malaysia • State Map | Fully Editable Vector Shape</a:t>
            </a:r>
          </a:p>
        </p:txBody>
      </p:sp>
      <p:sp>
        <p:nvSpPr>
          <p:cNvPr id="101" name="Perak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8520" y="11860"/>
                </a:moveTo>
                <a:lnTo>
                  <a:pt x="8560" y="11990"/>
                </a:lnTo>
                <a:lnTo>
                  <a:pt x="8580" y="12020"/>
                </a:lnTo>
                <a:lnTo>
                  <a:pt x="8600" y="12030"/>
                </a:lnTo>
                <a:lnTo>
                  <a:pt x="8650" y="12050"/>
                </a:lnTo>
                <a:lnTo>
                  <a:pt x="8700" y="12080"/>
                </a:lnTo>
                <a:lnTo>
                  <a:pt x="8730" y="12100"/>
                </a:lnTo>
                <a:lnTo>
                  <a:pt x="8770" y="12110"/>
                </a:lnTo>
                <a:lnTo>
                  <a:pt x="8800" y="12100"/>
                </a:lnTo>
                <a:lnTo>
                  <a:pt x="8820" y="12100"/>
                </a:lnTo>
                <a:lnTo>
                  <a:pt x="8830" y="12090"/>
                </a:lnTo>
                <a:lnTo>
                  <a:pt x="8840" y="12080"/>
                </a:lnTo>
                <a:lnTo>
                  <a:pt x="8910" y="12000"/>
                </a:lnTo>
                <a:lnTo>
                  <a:pt x="8980" y="11940"/>
                </a:lnTo>
                <a:lnTo>
                  <a:pt x="8990" y="11930"/>
                </a:lnTo>
                <a:lnTo>
                  <a:pt x="9000" y="11920"/>
                </a:lnTo>
                <a:lnTo>
                  <a:pt x="9020" y="11850"/>
                </a:lnTo>
                <a:lnTo>
                  <a:pt x="9040" y="11810"/>
                </a:lnTo>
                <a:lnTo>
                  <a:pt x="9370" y="11520"/>
                </a:lnTo>
                <a:lnTo>
                  <a:pt x="9380" y="11490"/>
                </a:lnTo>
                <a:lnTo>
                  <a:pt x="9390" y="11490"/>
                </a:lnTo>
                <a:lnTo>
                  <a:pt x="9390" y="11480"/>
                </a:lnTo>
                <a:lnTo>
                  <a:pt x="9410" y="11400"/>
                </a:lnTo>
                <a:lnTo>
                  <a:pt x="9450" y="11330"/>
                </a:lnTo>
                <a:lnTo>
                  <a:pt x="9460" y="11310"/>
                </a:lnTo>
                <a:lnTo>
                  <a:pt x="9480" y="11290"/>
                </a:lnTo>
                <a:lnTo>
                  <a:pt x="9590" y="11210"/>
                </a:lnTo>
                <a:lnTo>
                  <a:pt x="9610" y="11190"/>
                </a:lnTo>
                <a:lnTo>
                  <a:pt x="9630" y="11170"/>
                </a:lnTo>
                <a:lnTo>
                  <a:pt x="9630" y="11150"/>
                </a:lnTo>
                <a:lnTo>
                  <a:pt x="9640" y="11100"/>
                </a:lnTo>
                <a:lnTo>
                  <a:pt x="9690" y="11020"/>
                </a:lnTo>
                <a:lnTo>
                  <a:pt x="9720" y="10990"/>
                </a:lnTo>
                <a:lnTo>
                  <a:pt x="9880" y="10970"/>
                </a:lnTo>
                <a:lnTo>
                  <a:pt x="10000" y="10940"/>
                </a:lnTo>
                <a:lnTo>
                  <a:pt x="10050" y="10920"/>
                </a:lnTo>
                <a:lnTo>
                  <a:pt x="10080" y="10900"/>
                </a:lnTo>
                <a:lnTo>
                  <a:pt x="10140" y="10840"/>
                </a:lnTo>
                <a:lnTo>
                  <a:pt x="10150" y="10810"/>
                </a:lnTo>
                <a:lnTo>
                  <a:pt x="10170" y="10780"/>
                </a:lnTo>
                <a:lnTo>
                  <a:pt x="10180" y="10750"/>
                </a:lnTo>
                <a:lnTo>
                  <a:pt x="10210" y="10620"/>
                </a:lnTo>
                <a:lnTo>
                  <a:pt x="10210" y="10580"/>
                </a:lnTo>
                <a:lnTo>
                  <a:pt x="10210" y="10540"/>
                </a:lnTo>
                <a:lnTo>
                  <a:pt x="10210" y="10500"/>
                </a:lnTo>
                <a:lnTo>
                  <a:pt x="10230" y="10320"/>
                </a:lnTo>
                <a:lnTo>
                  <a:pt x="10260" y="10260"/>
                </a:lnTo>
                <a:lnTo>
                  <a:pt x="10280" y="10230"/>
                </a:lnTo>
                <a:lnTo>
                  <a:pt x="10310" y="10180"/>
                </a:lnTo>
                <a:lnTo>
                  <a:pt x="10330" y="10160"/>
                </a:lnTo>
                <a:lnTo>
                  <a:pt x="10350" y="10150"/>
                </a:lnTo>
                <a:lnTo>
                  <a:pt x="10360" y="10160"/>
                </a:lnTo>
                <a:lnTo>
                  <a:pt x="10380" y="10180"/>
                </a:lnTo>
                <a:lnTo>
                  <a:pt x="10410" y="10170"/>
                </a:lnTo>
                <a:lnTo>
                  <a:pt x="10440" y="10160"/>
                </a:lnTo>
                <a:lnTo>
                  <a:pt x="10500" y="10100"/>
                </a:lnTo>
                <a:lnTo>
                  <a:pt x="10530" y="10050"/>
                </a:lnTo>
                <a:lnTo>
                  <a:pt x="10560" y="9980"/>
                </a:lnTo>
                <a:lnTo>
                  <a:pt x="10570" y="9920"/>
                </a:lnTo>
                <a:lnTo>
                  <a:pt x="10570" y="9910"/>
                </a:lnTo>
                <a:lnTo>
                  <a:pt x="10570" y="9870"/>
                </a:lnTo>
                <a:lnTo>
                  <a:pt x="10580" y="9790"/>
                </a:lnTo>
                <a:lnTo>
                  <a:pt x="10580" y="9760"/>
                </a:lnTo>
                <a:lnTo>
                  <a:pt x="10580" y="9740"/>
                </a:lnTo>
                <a:lnTo>
                  <a:pt x="10570" y="9730"/>
                </a:lnTo>
                <a:lnTo>
                  <a:pt x="10560" y="9720"/>
                </a:lnTo>
                <a:lnTo>
                  <a:pt x="10550" y="9710"/>
                </a:lnTo>
                <a:lnTo>
                  <a:pt x="10530" y="9710"/>
                </a:lnTo>
                <a:lnTo>
                  <a:pt x="10520" y="9700"/>
                </a:lnTo>
                <a:lnTo>
                  <a:pt x="10500" y="9690"/>
                </a:lnTo>
                <a:lnTo>
                  <a:pt x="10500" y="9670"/>
                </a:lnTo>
                <a:lnTo>
                  <a:pt x="10490" y="9630"/>
                </a:lnTo>
                <a:lnTo>
                  <a:pt x="10490" y="9610"/>
                </a:lnTo>
                <a:lnTo>
                  <a:pt x="10500" y="9600"/>
                </a:lnTo>
                <a:lnTo>
                  <a:pt x="10540" y="9560"/>
                </a:lnTo>
                <a:lnTo>
                  <a:pt x="10580" y="9520"/>
                </a:lnTo>
                <a:lnTo>
                  <a:pt x="10600" y="9490"/>
                </a:lnTo>
                <a:lnTo>
                  <a:pt x="10660" y="9450"/>
                </a:lnTo>
                <a:lnTo>
                  <a:pt x="10670" y="9440"/>
                </a:lnTo>
                <a:lnTo>
                  <a:pt x="10680" y="9420"/>
                </a:lnTo>
                <a:lnTo>
                  <a:pt x="10740" y="9150"/>
                </a:lnTo>
                <a:lnTo>
                  <a:pt x="10750" y="9130"/>
                </a:lnTo>
                <a:lnTo>
                  <a:pt x="10740" y="9110"/>
                </a:lnTo>
                <a:lnTo>
                  <a:pt x="10730" y="9100"/>
                </a:lnTo>
                <a:lnTo>
                  <a:pt x="10720" y="9090"/>
                </a:lnTo>
                <a:lnTo>
                  <a:pt x="10680" y="9070"/>
                </a:lnTo>
                <a:lnTo>
                  <a:pt x="10670" y="9060"/>
                </a:lnTo>
                <a:lnTo>
                  <a:pt x="10650" y="9030"/>
                </a:lnTo>
                <a:lnTo>
                  <a:pt x="10640" y="9010"/>
                </a:lnTo>
                <a:lnTo>
                  <a:pt x="10630" y="9000"/>
                </a:lnTo>
                <a:lnTo>
                  <a:pt x="10610" y="8920"/>
                </a:lnTo>
                <a:lnTo>
                  <a:pt x="10620" y="8910"/>
                </a:lnTo>
                <a:lnTo>
                  <a:pt x="10630" y="8900"/>
                </a:lnTo>
                <a:lnTo>
                  <a:pt x="10640" y="8890"/>
                </a:lnTo>
                <a:lnTo>
                  <a:pt x="10660" y="8890"/>
                </a:lnTo>
                <a:lnTo>
                  <a:pt x="10690" y="8890"/>
                </a:lnTo>
                <a:lnTo>
                  <a:pt x="10730" y="8940"/>
                </a:lnTo>
                <a:lnTo>
                  <a:pt x="10780" y="9050"/>
                </a:lnTo>
                <a:lnTo>
                  <a:pt x="10810" y="9090"/>
                </a:lnTo>
                <a:lnTo>
                  <a:pt x="10860" y="9110"/>
                </a:lnTo>
                <a:lnTo>
                  <a:pt x="10950" y="9100"/>
                </a:lnTo>
                <a:lnTo>
                  <a:pt x="10990" y="9110"/>
                </a:lnTo>
                <a:lnTo>
                  <a:pt x="11100" y="9180"/>
                </a:lnTo>
                <a:lnTo>
                  <a:pt x="11180" y="9280"/>
                </a:lnTo>
                <a:lnTo>
                  <a:pt x="11250" y="9400"/>
                </a:lnTo>
                <a:lnTo>
                  <a:pt x="11310" y="9520"/>
                </a:lnTo>
                <a:lnTo>
                  <a:pt x="11380" y="9550"/>
                </a:lnTo>
                <a:lnTo>
                  <a:pt x="11510" y="9510"/>
                </a:lnTo>
                <a:lnTo>
                  <a:pt x="11730" y="9380"/>
                </a:lnTo>
                <a:lnTo>
                  <a:pt x="11800" y="9310"/>
                </a:lnTo>
                <a:lnTo>
                  <a:pt x="11860" y="9230"/>
                </a:lnTo>
                <a:lnTo>
                  <a:pt x="11900" y="9140"/>
                </a:lnTo>
                <a:lnTo>
                  <a:pt x="11910" y="9030"/>
                </a:lnTo>
                <a:lnTo>
                  <a:pt x="11970" y="8820"/>
                </a:lnTo>
                <a:lnTo>
                  <a:pt x="12110" y="8750"/>
                </a:lnTo>
                <a:lnTo>
                  <a:pt x="12300" y="8720"/>
                </a:lnTo>
                <a:lnTo>
                  <a:pt x="12470" y="8630"/>
                </a:lnTo>
                <a:lnTo>
                  <a:pt x="12640" y="8520"/>
                </a:lnTo>
                <a:lnTo>
                  <a:pt x="13130" y="8330"/>
                </a:lnTo>
                <a:lnTo>
                  <a:pt x="13290" y="8270"/>
                </a:lnTo>
                <a:lnTo>
                  <a:pt x="13400" y="8240"/>
                </a:lnTo>
                <a:lnTo>
                  <a:pt x="13500" y="8270"/>
                </a:lnTo>
                <a:lnTo>
                  <a:pt x="13570" y="8370"/>
                </a:lnTo>
                <a:lnTo>
                  <a:pt x="13600" y="8420"/>
                </a:lnTo>
                <a:lnTo>
                  <a:pt x="13620" y="8450"/>
                </a:lnTo>
                <a:lnTo>
                  <a:pt x="13660" y="8480"/>
                </a:lnTo>
                <a:lnTo>
                  <a:pt x="13710" y="8490"/>
                </a:lnTo>
                <a:lnTo>
                  <a:pt x="13750" y="8500"/>
                </a:lnTo>
                <a:lnTo>
                  <a:pt x="13760" y="8540"/>
                </a:lnTo>
                <a:lnTo>
                  <a:pt x="13740" y="8590"/>
                </a:lnTo>
                <a:lnTo>
                  <a:pt x="13740" y="8630"/>
                </a:lnTo>
                <a:lnTo>
                  <a:pt x="13830" y="8840"/>
                </a:lnTo>
                <a:lnTo>
                  <a:pt x="13900" y="8920"/>
                </a:lnTo>
                <a:lnTo>
                  <a:pt x="14000" y="8940"/>
                </a:lnTo>
                <a:lnTo>
                  <a:pt x="14040" y="8920"/>
                </a:lnTo>
                <a:lnTo>
                  <a:pt x="14050" y="8920"/>
                </a:lnTo>
                <a:lnTo>
                  <a:pt x="14060" y="8940"/>
                </a:lnTo>
                <a:lnTo>
                  <a:pt x="14050" y="9180"/>
                </a:lnTo>
                <a:lnTo>
                  <a:pt x="14030" y="9250"/>
                </a:lnTo>
                <a:lnTo>
                  <a:pt x="14020" y="9260"/>
                </a:lnTo>
                <a:lnTo>
                  <a:pt x="13970" y="9300"/>
                </a:lnTo>
                <a:lnTo>
                  <a:pt x="13940" y="9330"/>
                </a:lnTo>
                <a:lnTo>
                  <a:pt x="13910" y="9370"/>
                </a:lnTo>
                <a:lnTo>
                  <a:pt x="13900" y="9400"/>
                </a:lnTo>
                <a:lnTo>
                  <a:pt x="13900" y="9420"/>
                </a:lnTo>
                <a:lnTo>
                  <a:pt x="13900" y="9460"/>
                </a:lnTo>
                <a:lnTo>
                  <a:pt x="13900" y="9470"/>
                </a:lnTo>
                <a:lnTo>
                  <a:pt x="13900" y="9520"/>
                </a:lnTo>
                <a:lnTo>
                  <a:pt x="13900" y="9580"/>
                </a:lnTo>
                <a:lnTo>
                  <a:pt x="13900" y="9610"/>
                </a:lnTo>
                <a:lnTo>
                  <a:pt x="13910" y="9630"/>
                </a:lnTo>
                <a:lnTo>
                  <a:pt x="13920" y="9640"/>
                </a:lnTo>
                <a:lnTo>
                  <a:pt x="13930" y="9650"/>
                </a:lnTo>
                <a:lnTo>
                  <a:pt x="13970" y="9680"/>
                </a:lnTo>
                <a:lnTo>
                  <a:pt x="13980" y="9700"/>
                </a:lnTo>
                <a:lnTo>
                  <a:pt x="13990" y="9720"/>
                </a:lnTo>
                <a:lnTo>
                  <a:pt x="14000" y="9780"/>
                </a:lnTo>
                <a:lnTo>
                  <a:pt x="14000" y="9810"/>
                </a:lnTo>
                <a:lnTo>
                  <a:pt x="14000" y="9830"/>
                </a:lnTo>
                <a:lnTo>
                  <a:pt x="13980" y="9880"/>
                </a:lnTo>
                <a:lnTo>
                  <a:pt x="13950" y="9940"/>
                </a:lnTo>
                <a:lnTo>
                  <a:pt x="13920" y="10030"/>
                </a:lnTo>
                <a:lnTo>
                  <a:pt x="13920" y="10050"/>
                </a:lnTo>
                <a:lnTo>
                  <a:pt x="13920" y="10070"/>
                </a:lnTo>
                <a:lnTo>
                  <a:pt x="13940" y="10080"/>
                </a:lnTo>
                <a:lnTo>
                  <a:pt x="13950" y="10080"/>
                </a:lnTo>
                <a:lnTo>
                  <a:pt x="13990" y="10080"/>
                </a:lnTo>
                <a:lnTo>
                  <a:pt x="14010" y="10080"/>
                </a:lnTo>
                <a:lnTo>
                  <a:pt x="14020" y="10090"/>
                </a:lnTo>
                <a:lnTo>
                  <a:pt x="14060" y="10110"/>
                </a:lnTo>
                <a:lnTo>
                  <a:pt x="14070" y="10120"/>
                </a:lnTo>
                <a:lnTo>
                  <a:pt x="14090" y="10110"/>
                </a:lnTo>
                <a:lnTo>
                  <a:pt x="14110" y="10110"/>
                </a:lnTo>
                <a:lnTo>
                  <a:pt x="14130" y="10090"/>
                </a:lnTo>
                <a:lnTo>
                  <a:pt x="14150" y="10090"/>
                </a:lnTo>
                <a:lnTo>
                  <a:pt x="14160" y="10090"/>
                </a:lnTo>
                <a:lnTo>
                  <a:pt x="14170" y="10090"/>
                </a:lnTo>
                <a:lnTo>
                  <a:pt x="14200" y="10110"/>
                </a:lnTo>
                <a:lnTo>
                  <a:pt x="14220" y="10110"/>
                </a:lnTo>
                <a:lnTo>
                  <a:pt x="14230" y="10110"/>
                </a:lnTo>
                <a:lnTo>
                  <a:pt x="14250" y="10110"/>
                </a:lnTo>
                <a:lnTo>
                  <a:pt x="14270" y="10130"/>
                </a:lnTo>
                <a:lnTo>
                  <a:pt x="14290" y="10170"/>
                </a:lnTo>
                <a:lnTo>
                  <a:pt x="14300" y="10200"/>
                </a:lnTo>
                <a:lnTo>
                  <a:pt x="14310" y="10230"/>
                </a:lnTo>
                <a:lnTo>
                  <a:pt x="14310" y="10250"/>
                </a:lnTo>
                <a:lnTo>
                  <a:pt x="14300" y="10270"/>
                </a:lnTo>
                <a:lnTo>
                  <a:pt x="14300" y="10280"/>
                </a:lnTo>
                <a:lnTo>
                  <a:pt x="14280" y="10320"/>
                </a:lnTo>
                <a:lnTo>
                  <a:pt x="14270" y="10360"/>
                </a:lnTo>
                <a:lnTo>
                  <a:pt x="14270" y="10400"/>
                </a:lnTo>
                <a:lnTo>
                  <a:pt x="14290" y="10450"/>
                </a:lnTo>
                <a:lnTo>
                  <a:pt x="14300" y="10480"/>
                </a:lnTo>
                <a:lnTo>
                  <a:pt x="14290" y="10500"/>
                </a:lnTo>
                <a:lnTo>
                  <a:pt x="14280" y="10550"/>
                </a:lnTo>
                <a:lnTo>
                  <a:pt x="14270" y="10680"/>
                </a:lnTo>
                <a:lnTo>
                  <a:pt x="14300" y="10750"/>
                </a:lnTo>
                <a:lnTo>
                  <a:pt x="14290" y="10770"/>
                </a:lnTo>
                <a:lnTo>
                  <a:pt x="14280" y="10800"/>
                </a:lnTo>
                <a:lnTo>
                  <a:pt x="14260" y="10810"/>
                </a:lnTo>
                <a:lnTo>
                  <a:pt x="14210" y="10850"/>
                </a:lnTo>
                <a:lnTo>
                  <a:pt x="14190" y="10860"/>
                </a:lnTo>
                <a:lnTo>
                  <a:pt x="14170" y="10870"/>
                </a:lnTo>
                <a:lnTo>
                  <a:pt x="14160" y="10870"/>
                </a:lnTo>
                <a:lnTo>
                  <a:pt x="14140" y="10870"/>
                </a:lnTo>
                <a:lnTo>
                  <a:pt x="14120" y="10860"/>
                </a:lnTo>
                <a:lnTo>
                  <a:pt x="14100" y="10860"/>
                </a:lnTo>
                <a:lnTo>
                  <a:pt x="14080" y="10860"/>
                </a:lnTo>
                <a:lnTo>
                  <a:pt x="14060" y="10860"/>
                </a:lnTo>
                <a:lnTo>
                  <a:pt x="14020" y="10880"/>
                </a:lnTo>
                <a:lnTo>
                  <a:pt x="14000" y="10890"/>
                </a:lnTo>
                <a:lnTo>
                  <a:pt x="13970" y="10930"/>
                </a:lnTo>
                <a:lnTo>
                  <a:pt x="13950" y="10930"/>
                </a:lnTo>
                <a:lnTo>
                  <a:pt x="13940" y="10930"/>
                </a:lnTo>
                <a:lnTo>
                  <a:pt x="13890" y="10900"/>
                </a:lnTo>
                <a:lnTo>
                  <a:pt x="13860" y="10880"/>
                </a:lnTo>
                <a:lnTo>
                  <a:pt x="13820" y="10880"/>
                </a:lnTo>
                <a:lnTo>
                  <a:pt x="13780" y="10870"/>
                </a:lnTo>
                <a:lnTo>
                  <a:pt x="13770" y="10870"/>
                </a:lnTo>
                <a:lnTo>
                  <a:pt x="13750" y="10860"/>
                </a:lnTo>
                <a:lnTo>
                  <a:pt x="13720" y="10820"/>
                </a:lnTo>
                <a:lnTo>
                  <a:pt x="13690" y="10810"/>
                </a:lnTo>
                <a:lnTo>
                  <a:pt x="13680" y="10810"/>
                </a:lnTo>
                <a:lnTo>
                  <a:pt x="13660" y="10820"/>
                </a:lnTo>
                <a:lnTo>
                  <a:pt x="13660" y="10830"/>
                </a:lnTo>
                <a:lnTo>
                  <a:pt x="13640" y="10850"/>
                </a:lnTo>
                <a:lnTo>
                  <a:pt x="13610" y="10870"/>
                </a:lnTo>
                <a:lnTo>
                  <a:pt x="13550" y="10910"/>
                </a:lnTo>
                <a:lnTo>
                  <a:pt x="13530" y="10930"/>
                </a:lnTo>
                <a:lnTo>
                  <a:pt x="13510" y="10960"/>
                </a:lnTo>
                <a:lnTo>
                  <a:pt x="13510" y="10980"/>
                </a:lnTo>
                <a:lnTo>
                  <a:pt x="13520" y="10990"/>
                </a:lnTo>
                <a:lnTo>
                  <a:pt x="13520" y="11010"/>
                </a:lnTo>
                <a:lnTo>
                  <a:pt x="13510" y="11040"/>
                </a:lnTo>
                <a:lnTo>
                  <a:pt x="13490" y="11060"/>
                </a:lnTo>
                <a:lnTo>
                  <a:pt x="13420" y="11120"/>
                </a:lnTo>
                <a:lnTo>
                  <a:pt x="13400" y="11140"/>
                </a:lnTo>
                <a:lnTo>
                  <a:pt x="13390" y="11180"/>
                </a:lnTo>
                <a:lnTo>
                  <a:pt x="13370" y="11200"/>
                </a:lnTo>
                <a:lnTo>
                  <a:pt x="13360" y="11210"/>
                </a:lnTo>
                <a:lnTo>
                  <a:pt x="13340" y="11210"/>
                </a:lnTo>
                <a:lnTo>
                  <a:pt x="13310" y="11210"/>
                </a:lnTo>
                <a:lnTo>
                  <a:pt x="13280" y="11210"/>
                </a:lnTo>
                <a:lnTo>
                  <a:pt x="13270" y="11220"/>
                </a:lnTo>
                <a:lnTo>
                  <a:pt x="13260" y="11230"/>
                </a:lnTo>
                <a:lnTo>
                  <a:pt x="13260" y="11280"/>
                </a:lnTo>
                <a:lnTo>
                  <a:pt x="13250" y="11300"/>
                </a:lnTo>
                <a:lnTo>
                  <a:pt x="13220" y="11350"/>
                </a:lnTo>
                <a:lnTo>
                  <a:pt x="13220" y="11370"/>
                </a:lnTo>
                <a:lnTo>
                  <a:pt x="13220" y="11450"/>
                </a:lnTo>
                <a:lnTo>
                  <a:pt x="13220" y="11470"/>
                </a:lnTo>
                <a:lnTo>
                  <a:pt x="13200" y="11490"/>
                </a:lnTo>
                <a:lnTo>
                  <a:pt x="13140" y="11580"/>
                </a:lnTo>
                <a:lnTo>
                  <a:pt x="13130" y="11610"/>
                </a:lnTo>
                <a:lnTo>
                  <a:pt x="13120" y="11620"/>
                </a:lnTo>
                <a:lnTo>
                  <a:pt x="13110" y="11690"/>
                </a:lnTo>
                <a:lnTo>
                  <a:pt x="13110" y="11730"/>
                </a:lnTo>
                <a:lnTo>
                  <a:pt x="13100" y="11780"/>
                </a:lnTo>
                <a:lnTo>
                  <a:pt x="13090" y="11800"/>
                </a:lnTo>
                <a:lnTo>
                  <a:pt x="13090" y="11820"/>
                </a:lnTo>
                <a:lnTo>
                  <a:pt x="13100" y="11860"/>
                </a:lnTo>
                <a:lnTo>
                  <a:pt x="13100" y="11880"/>
                </a:lnTo>
                <a:lnTo>
                  <a:pt x="13090" y="11900"/>
                </a:lnTo>
                <a:lnTo>
                  <a:pt x="13090" y="11920"/>
                </a:lnTo>
                <a:lnTo>
                  <a:pt x="13070" y="11950"/>
                </a:lnTo>
                <a:lnTo>
                  <a:pt x="13070" y="11970"/>
                </a:lnTo>
                <a:lnTo>
                  <a:pt x="13070" y="11990"/>
                </a:lnTo>
                <a:lnTo>
                  <a:pt x="13070" y="12010"/>
                </a:lnTo>
                <a:lnTo>
                  <a:pt x="13070" y="12040"/>
                </a:lnTo>
                <a:lnTo>
                  <a:pt x="13060" y="12070"/>
                </a:lnTo>
                <a:lnTo>
                  <a:pt x="13000" y="12170"/>
                </a:lnTo>
                <a:lnTo>
                  <a:pt x="12990" y="12190"/>
                </a:lnTo>
                <a:lnTo>
                  <a:pt x="12990" y="12230"/>
                </a:lnTo>
                <a:lnTo>
                  <a:pt x="12990" y="12270"/>
                </a:lnTo>
                <a:lnTo>
                  <a:pt x="12980" y="12340"/>
                </a:lnTo>
                <a:lnTo>
                  <a:pt x="12970" y="12360"/>
                </a:lnTo>
                <a:lnTo>
                  <a:pt x="12950" y="12380"/>
                </a:lnTo>
                <a:lnTo>
                  <a:pt x="12940" y="12410"/>
                </a:lnTo>
                <a:lnTo>
                  <a:pt x="12940" y="12430"/>
                </a:lnTo>
                <a:lnTo>
                  <a:pt x="12940" y="12470"/>
                </a:lnTo>
                <a:lnTo>
                  <a:pt x="12930" y="12510"/>
                </a:lnTo>
                <a:lnTo>
                  <a:pt x="12920" y="12530"/>
                </a:lnTo>
                <a:lnTo>
                  <a:pt x="12910" y="12550"/>
                </a:lnTo>
                <a:lnTo>
                  <a:pt x="12830" y="12600"/>
                </a:lnTo>
                <a:lnTo>
                  <a:pt x="12870" y="12690"/>
                </a:lnTo>
                <a:lnTo>
                  <a:pt x="12920" y="12730"/>
                </a:lnTo>
                <a:lnTo>
                  <a:pt x="12930" y="12760"/>
                </a:lnTo>
                <a:lnTo>
                  <a:pt x="12960" y="12950"/>
                </a:lnTo>
                <a:lnTo>
                  <a:pt x="12960" y="12970"/>
                </a:lnTo>
                <a:lnTo>
                  <a:pt x="12960" y="13000"/>
                </a:lnTo>
                <a:lnTo>
                  <a:pt x="12910" y="13140"/>
                </a:lnTo>
                <a:lnTo>
                  <a:pt x="12900" y="13160"/>
                </a:lnTo>
                <a:lnTo>
                  <a:pt x="12880" y="13180"/>
                </a:lnTo>
                <a:lnTo>
                  <a:pt x="12840" y="13180"/>
                </a:lnTo>
                <a:lnTo>
                  <a:pt x="12830" y="13180"/>
                </a:lnTo>
                <a:lnTo>
                  <a:pt x="12790" y="13190"/>
                </a:lnTo>
                <a:lnTo>
                  <a:pt x="12780" y="13190"/>
                </a:lnTo>
                <a:lnTo>
                  <a:pt x="12770" y="13200"/>
                </a:lnTo>
                <a:lnTo>
                  <a:pt x="12740" y="13250"/>
                </a:lnTo>
                <a:lnTo>
                  <a:pt x="12720" y="13270"/>
                </a:lnTo>
                <a:lnTo>
                  <a:pt x="12720" y="13290"/>
                </a:lnTo>
                <a:lnTo>
                  <a:pt x="12720" y="13300"/>
                </a:lnTo>
                <a:lnTo>
                  <a:pt x="12750" y="13380"/>
                </a:lnTo>
                <a:lnTo>
                  <a:pt x="12760" y="13420"/>
                </a:lnTo>
                <a:lnTo>
                  <a:pt x="12760" y="13440"/>
                </a:lnTo>
                <a:lnTo>
                  <a:pt x="12750" y="13460"/>
                </a:lnTo>
                <a:lnTo>
                  <a:pt x="12740" y="13470"/>
                </a:lnTo>
                <a:lnTo>
                  <a:pt x="12730" y="13490"/>
                </a:lnTo>
                <a:lnTo>
                  <a:pt x="12720" y="13520"/>
                </a:lnTo>
                <a:lnTo>
                  <a:pt x="12700" y="13570"/>
                </a:lnTo>
                <a:lnTo>
                  <a:pt x="12690" y="13590"/>
                </a:lnTo>
                <a:lnTo>
                  <a:pt x="12670" y="13600"/>
                </a:lnTo>
                <a:lnTo>
                  <a:pt x="12650" y="13610"/>
                </a:lnTo>
                <a:lnTo>
                  <a:pt x="12630" y="13610"/>
                </a:lnTo>
                <a:lnTo>
                  <a:pt x="12610" y="13630"/>
                </a:lnTo>
                <a:lnTo>
                  <a:pt x="12600" y="13640"/>
                </a:lnTo>
                <a:lnTo>
                  <a:pt x="12600" y="13660"/>
                </a:lnTo>
                <a:lnTo>
                  <a:pt x="12600" y="13680"/>
                </a:lnTo>
                <a:lnTo>
                  <a:pt x="12610" y="13690"/>
                </a:lnTo>
                <a:lnTo>
                  <a:pt x="12620" y="13750"/>
                </a:lnTo>
                <a:lnTo>
                  <a:pt x="12620" y="13800"/>
                </a:lnTo>
                <a:lnTo>
                  <a:pt x="12610" y="13830"/>
                </a:lnTo>
                <a:lnTo>
                  <a:pt x="12600" y="13850"/>
                </a:lnTo>
                <a:lnTo>
                  <a:pt x="12590" y="13850"/>
                </a:lnTo>
                <a:lnTo>
                  <a:pt x="12570" y="13850"/>
                </a:lnTo>
                <a:lnTo>
                  <a:pt x="12560" y="13850"/>
                </a:lnTo>
                <a:lnTo>
                  <a:pt x="12540" y="13850"/>
                </a:lnTo>
                <a:lnTo>
                  <a:pt x="12530" y="13850"/>
                </a:lnTo>
                <a:lnTo>
                  <a:pt x="12510" y="13860"/>
                </a:lnTo>
                <a:lnTo>
                  <a:pt x="12500" y="13860"/>
                </a:lnTo>
                <a:lnTo>
                  <a:pt x="12480" y="13870"/>
                </a:lnTo>
                <a:lnTo>
                  <a:pt x="12470" y="13880"/>
                </a:lnTo>
                <a:lnTo>
                  <a:pt x="12410" y="13960"/>
                </a:lnTo>
                <a:lnTo>
                  <a:pt x="12500" y="14090"/>
                </a:lnTo>
                <a:lnTo>
                  <a:pt x="12530" y="14160"/>
                </a:lnTo>
                <a:lnTo>
                  <a:pt x="12570" y="14280"/>
                </a:lnTo>
                <a:lnTo>
                  <a:pt x="12510" y="14460"/>
                </a:lnTo>
                <a:lnTo>
                  <a:pt x="12500" y="14540"/>
                </a:lnTo>
                <a:lnTo>
                  <a:pt x="12500" y="14570"/>
                </a:lnTo>
                <a:lnTo>
                  <a:pt x="12530" y="14670"/>
                </a:lnTo>
                <a:lnTo>
                  <a:pt x="12530" y="14680"/>
                </a:lnTo>
                <a:lnTo>
                  <a:pt x="12540" y="14690"/>
                </a:lnTo>
                <a:lnTo>
                  <a:pt x="12590" y="14740"/>
                </a:lnTo>
                <a:lnTo>
                  <a:pt x="12610" y="14780"/>
                </a:lnTo>
                <a:lnTo>
                  <a:pt x="12610" y="14810"/>
                </a:lnTo>
                <a:lnTo>
                  <a:pt x="12600" y="14830"/>
                </a:lnTo>
                <a:lnTo>
                  <a:pt x="12590" y="14830"/>
                </a:lnTo>
                <a:lnTo>
                  <a:pt x="12570" y="14840"/>
                </a:lnTo>
                <a:lnTo>
                  <a:pt x="12560" y="14850"/>
                </a:lnTo>
                <a:lnTo>
                  <a:pt x="12520" y="14940"/>
                </a:lnTo>
                <a:lnTo>
                  <a:pt x="12510" y="14980"/>
                </a:lnTo>
                <a:lnTo>
                  <a:pt x="12500" y="15000"/>
                </a:lnTo>
                <a:lnTo>
                  <a:pt x="12480" y="15020"/>
                </a:lnTo>
                <a:lnTo>
                  <a:pt x="12470" y="15030"/>
                </a:lnTo>
                <a:lnTo>
                  <a:pt x="12440" y="15060"/>
                </a:lnTo>
                <a:lnTo>
                  <a:pt x="12400" y="15130"/>
                </a:lnTo>
                <a:lnTo>
                  <a:pt x="12460" y="15170"/>
                </a:lnTo>
                <a:lnTo>
                  <a:pt x="12510" y="15240"/>
                </a:lnTo>
                <a:lnTo>
                  <a:pt x="12530" y="15260"/>
                </a:lnTo>
                <a:lnTo>
                  <a:pt x="12550" y="15270"/>
                </a:lnTo>
                <a:lnTo>
                  <a:pt x="12580" y="15260"/>
                </a:lnTo>
                <a:lnTo>
                  <a:pt x="12800" y="15320"/>
                </a:lnTo>
                <a:lnTo>
                  <a:pt x="12850" y="15330"/>
                </a:lnTo>
                <a:lnTo>
                  <a:pt x="12870" y="15340"/>
                </a:lnTo>
                <a:lnTo>
                  <a:pt x="12880" y="15350"/>
                </a:lnTo>
                <a:lnTo>
                  <a:pt x="12890" y="15370"/>
                </a:lnTo>
                <a:lnTo>
                  <a:pt x="12890" y="15390"/>
                </a:lnTo>
                <a:lnTo>
                  <a:pt x="12890" y="15400"/>
                </a:lnTo>
                <a:lnTo>
                  <a:pt x="12870" y="15430"/>
                </a:lnTo>
                <a:lnTo>
                  <a:pt x="12870" y="15440"/>
                </a:lnTo>
                <a:lnTo>
                  <a:pt x="12850" y="15480"/>
                </a:lnTo>
                <a:lnTo>
                  <a:pt x="12840" y="15500"/>
                </a:lnTo>
                <a:lnTo>
                  <a:pt x="12830" y="15510"/>
                </a:lnTo>
                <a:lnTo>
                  <a:pt x="12820" y="15530"/>
                </a:lnTo>
                <a:lnTo>
                  <a:pt x="12830" y="15550"/>
                </a:lnTo>
                <a:lnTo>
                  <a:pt x="12850" y="15570"/>
                </a:lnTo>
                <a:lnTo>
                  <a:pt x="12880" y="15590"/>
                </a:lnTo>
                <a:lnTo>
                  <a:pt x="12900" y="15600"/>
                </a:lnTo>
                <a:lnTo>
                  <a:pt x="12910" y="15650"/>
                </a:lnTo>
                <a:lnTo>
                  <a:pt x="12920" y="15840"/>
                </a:lnTo>
                <a:lnTo>
                  <a:pt x="12950" y="15900"/>
                </a:lnTo>
                <a:lnTo>
                  <a:pt x="12960" y="15910"/>
                </a:lnTo>
                <a:lnTo>
                  <a:pt x="12990" y="15940"/>
                </a:lnTo>
                <a:lnTo>
                  <a:pt x="12990" y="15960"/>
                </a:lnTo>
                <a:lnTo>
                  <a:pt x="12990" y="15980"/>
                </a:lnTo>
                <a:lnTo>
                  <a:pt x="12980" y="16000"/>
                </a:lnTo>
                <a:lnTo>
                  <a:pt x="12980" y="16030"/>
                </a:lnTo>
                <a:lnTo>
                  <a:pt x="12970" y="16080"/>
                </a:lnTo>
                <a:lnTo>
                  <a:pt x="12970" y="16100"/>
                </a:lnTo>
                <a:lnTo>
                  <a:pt x="12980" y="16120"/>
                </a:lnTo>
                <a:lnTo>
                  <a:pt x="13000" y="16130"/>
                </a:lnTo>
                <a:lnTo>
                  <a:pt x="13040" y="16150"/>
                </a:lnTo>
                <a:lnTo>
                  <a:pt x="13110" y="16160"/>
                </a:lnTo>
                <a:lnTo>
                  <a:pt x="13120" y="16170"/>
                </a:lnTo>
                <a:lnTo>
                  <a:pt x="13160" y="16180"/>
                </a:lnTo>
                <a:lnTo>
                  <a:pt x="13190" y="16200"/>
                </a:lnTo>
                <a:lnTo>
                  <a:pt x="13190" y="16210"/>
                </a:lnTo>
                <a:lnTo>
                  <a:pt x="13190" y="16220"/>
                </a:lnTo>
                <a:lnTo>
                  <a:pt x="13170" y="16250"/>
                </a:lnTo>
                <a:lnTo>
                  <a:pt x="13170" y="16280"/>
                </a:lnTo>
                <a:lnTo>
                  <a:pt x="13170" y="16330"/>
                </a:lnTo>
                <a:lnTo>
                  <a:pt x="13200" y="16450"/>
                </a:lnTo>
                <a:lnTo>
                  <a:pt x="13220" y="16510"/>
                </a:lnTo>
                <a:lnTo>
                  <a:pt x="13240" y="16540"/>
                </a:lnTo>
                <a:lnTo>
                  <a:pt x="13250" y="16540"/>
                </a:lnTo>
                <a:lnTo>
                  <a:pt x="13290" y="16520"/>
                </a:lnTo>
                <a:lnTo>
                  <a:pt x="13300" y="16510"/>
                </a:lnTo>
                <a:lnTo>
                  <a:pt x="13320" y="16520"/>
                </a:lnTo>
                <a:lnTo>
                  <a:pt x="13350" y="16540"/>
                </a:lnTo>
                <a:lnTo>
                  <a:pt x="13370" y="16550"/>
                </a:lnTo>
                <a:lnTo>
                  <a:pt x="13410" y="16590"/>
                </a:lnTo>
                <a:lnTo>
                  <a:pt x="13530" y="16750"/>
                </a:lnTo>
                <a:lnTo>
                  <a:pt x="13430" y="17030"/>
                </a:lnTo>
                <a:lnTo>
                  <a:pt x="13420" y="17110"/>
                </a:lnTo>
                <a:lnTo>
                  <a:pt x="13420" y="17120"/>
                </a:lnTo>
                <a:lnTo>
                  <a:pt x="13420" y="17130"/>
                </a:lnTo>
                <a:lnTo>
                  <a:pt x="13470" y="17180"/>
                </a:lnTo>
                <a:lnTo>
                  <a:pt x="13480" y="17220"/>
                </a:lnTo>
                <a:lnTo>
                  <a:pt x="13510" y="17560"/>
                </a:lnTo>
                <a:lnTo>
                  <a:pt x="13530" y="17640"/>
                </a:lnTo>
                <a:lnTo>
                  <a:pt x="13550" y="17660"/>
                </a:lnTo>
                <a:lnTo>
                  <a:pt x="13590" y="17710"/>
                </a:lnTo>
                <a:lnTo>
                  <a:pt x="13600" y="17750"/>
                </a:lnTo>
                <a:lnTo>
                  <a:pt x="13610" y="17780"/>
                </a:lnTo>
                <a:lnTo>
                  <a:pt x="13610" y="17830"/>
                </a:lnTo>
                <a:lnTo>
                  <a:pt x="13590" y="18030"/>
                </a:lnTo>
                <a:lnTo>
                  <a:pt x="13590" y="18070"/>
                </a:lnTo>
                <a:lnTo>
                  <a:pt x="13600" y="18090"/>
                </a:lnTo>
                <a:lnTo>
                  <a:pt x="13620" y="18100"/>
                </a:lnTo>
                <a:lnTo>
                  <a:pt x="13640" y="18100"/>
                </a:lnTo>
                <a:lnTo>
                  <a:pt x="13680" y="18120"/>
                </a:lnTo>
                <a:lnTo>
                  <a:pt x="13720" y="18190"/>
                </a:lnTo>
                <a:lnTo>
                  <a:pt x="13640" y="18210"/>
                </a:lnTo>
                <a:lnTo>
                  <a:pt x="13630" y="18220"/>
                </a:lnTo>
                <a:lnTo>
                  <a:pt x="13610" y="18240"/>
                </a:lnTo>
                <a:lnTo>
                  <a:pt x="13590" y="18270"/>
                </a:lnTo>
                <a:lnTo>
                  <a:pt x="13430" y="18480"/>
                </a:lnTo>
                <a:lnTo>
                  <a:pt x="13330" y="18570"/>
                </a:lnTo>
                <a:lnTo>
                  <a:pt x="13290" y="18610"/>
                </a:lnTo>
                <a:lnTo>
                  <a:pt x="13250" y="18630"/>
                </a:lnTo>
                <a:lnTo>
                  <a:pt x="13230" y="18630"/>
                </a:lnTo>
                <a:lnTo>
                  <a:pt x="13200" y="18640"/>
                </a:lnTo>
                <a:lnTo>
                  <a:pt x="13180" y="18630"/>
                </a:lnTo>
                <a:lnTo>
                  <a:pt x="13170" y="18620"/>
                </a:lnTo>
                <a:lnTo>
                  <a:pt x="13160" y="18620"/>
                </a:lnTo>
                <a:lnTo>
                  <a:pt x="13160" y="18610"/>
                </a:lnTo>
                <a:lnTo>
                  <a:pt x="13130" y="18560"/>
                </a:lnTo>
                <a:lnTo>
                  <a:pt x="13120" y="18550"/>
                </a:lnTo>
                <a:lnTo>
                  <a:pt x="13100" y="18540"/>
                </a:lnTo>
                <a:lnTo>
                  <a:pt x="13080" y="18530"/>
                </a:lnTo>
                <a:lnTo>
                  <a:pt x="13060" y="18520"/>
                </a:lnTo>
                <a:lnTo>
                  <a:pt x="13050" y="18510"/>
                </a:lnTo>
                <a:lnTo>
                  <a:pt x="13040" y="18500"/>
                </a:lnTo>
                <a:lnTo>
                  <a:pt x="13030" y="18490"/>
                </a:lnTo>
                <a:lnTo>
                  <a:pt x="13020" y="18480"/>
                </a:lnTo>
                <a:lnTo>
                  <a:pt x="13010" y="18470"/>
                </a:lnTo>
                <a:lnTo>
                  <a:pt x="12970" y="18460"/>
                </a:lnTo>
                <a:lnTo>
                  <a:pt x="12960" y="18450"/>
                </a:lnTo>
                <a:lnTo>
                  <a:pt x="12950" y="18440"/>
                </a:lnTo>
                <a:lnTo>
                  <a:pt x="12940" y="18430"/>
                </a:lnTo>
                <a:lnTo>
                  <a:pt x="12920" y="18370"/>
                </a:lnTo>
                <a:lnTo>
                  <a:pt x="12910" y="18360"/>
                </a:lnTo>
                <a:lnTo>
                  <a:pt x="12880" y="18310"/>
                </a:lnTo>
                <a:lnTo>
                  <a:pt x="12870" y="18300"/>
                </a:lnTo>
                <a:lnTo>
                  <a:pt x="12850" y="18300"/>
                </a:lnTo>
                <a:lnTo>
                  <a:pt x="12840" y="18290"/>
                </a:lnTo>
                <a:lnTo>
                  <a:pt x="12780" y="18280"/>
                </a:lnTo>
                <a:lnTo>
                  <a:pt x="12750" y="18270"/>
                </a:lnTo>
                <a:lnTo>
                  <a:pt x="12720" y="18260"/>
                </a:lnTo>
                <a:lnTo>
                  <a:pt x="12710" y="18250"/>
                </a:lnTo>
                <a:lnTo>
                  <a:pt x="12690" y="18240"/>
                </a:lnTo>
                <a:lnTo>
                  <a:pt x="12670" y="18220"/>
                </a:lnTo>
                <a:lnTo>
                  <a:pt x="12660" y="18220"/>
                </a:lnTo>
                <a:lnTo>
                  <a:pt x="12650" y="18210"/>
                </a:lnTo>
                <a:lnTo>
                  <a:pt x="12640" y="18200"/>
                </a:lnTo>
                <a:lnTo>
                  <a:pt x="12630" y="18190"/>
                </a:lnTo>
                <a:lnTo>
                  <a:pt x="12620" y="18170"/>
                </a:lnTo>
                <a:lnTo>
                  <a:pt x="12610" y="18160"/>
                </a:lnTo>
                <a:lnTo>
                  <a:pt x="12610" y="18140"/>
                </a:lnTo>
                <a:lnTo>
                  <a:pt x="12600" y="18120"/>
                </a:lnTo>
                <a:lnTo>
                  <a:pt x="12580" y="18110"/>
                </a:lnTo>
                <a:lnTo>
                  <a:pt x="12530" y="18090"/>
                </a:lnTo>
                <a:lnTo>
                  <a:pt x="12490" y="18080"/>
                </a:lnTo>
                <a:lnTo>
                  <a:pt x="12430" y="18090"/>
                </a:lnTo>
                <a:lnTo>
                  <a:pt x="12400" y="18100"/>
                </a:lnTo>
                <a:lnTo>
                  <a:pt x="12380" y="18100"/>
                </a:lnTo>
                <a:lnTo>
                  <a:pt x="12370" y="18110"/>
                </a:lnTo>
                <a:lnTo>
                  <a:pt x="12360" y="18120"/>
                </a:lnTo>
                <a:lnTo>
                  <a:pt x="12350" y="18140"/>
                </a:lnTo>
                <a:lnTo>
                  <a:pt x="12350" y="18160"/>
                </a:lnTo>
                <a:lnTo>
                  <a:pt x="12330" y="18190"/>
                </a:lnTo>
                <a:lnTo>
                  <a:pt x="12330" y="18200"/>
                </a:lnTo>
                <a:lnTo>
                  <a:pt x="12320" y="18210"/>
                </a:lnTo>
                <a:lnTo>
                  <a:pt x="12330" y="18230"/>
                </a:lnTo>
                <a:lnTo>
                  <a:pt x="12340" y="18240"/>
                </a:lnTo>
                <a:lnTo>
                  <a:pt x="12370" y="18270"/>
                </a:lnTo>
                <a:lnTo>
                  <a:pt x="12370" y="18280"/>
                </a:lnTo>
                <a:lnTo>
                  <a:pt x="12400" y="18340"/>
                </a:lnTo>
                <a:lnTo>
                  <a:pt x="12420" y="18430"/>
                </a:lnTo>
                <a:lnTo>
                  <a:pt x="12430" y="18510"/>
                </a:lnTo>
                <a:lnTo>
                  <a:pt x="12380" y="18570"/>
                </a:lnTo>
                <a:lnTo>
                  <a:pt x="12280" y="18630"/>
                </a:lnTo>
                <a:lnTo>
                  <a:pt x="12240" y="18640"/>
                </a:lnTo>
                <a:lnTo>
                  <a:pt x="12120" y="18670"/>
                </a:lnTo>
                <a:lnTo>
                  <a:pt x="12050" y="18670"/>
                </a:lnTo>
                <a:lnTo>
                  <a:pt x="12030" y="18660"/>
                </a:lnTo>
                <a:lnTo>
                  <a:pt x="12020" y="18660"/>
                </a:lnTo>
                <a:lnTo>
                  <a:pt x="12000" y="18650"/>
                </a:lnTo>
                <a:lnTo>
                  <a:pt x="12000" y="18640"/>
                </a:lnTo>
                <a:lnTo>
                  <a:pt x="11990" y="18620"/>
                </a:lnTo>
                <a:lnTo>
                  <a:pt x="11970" y="18590"/>
                </a:lnTo>
                <a:lnTo>
                  <a:pt x="11970" y="18580"/>
                </a:lnTo>
                <a:lnTo>
                  <a:pt x="11970" y="18560"/>
                </a:lnTo>
                <a:lnTo>
                  <a:pt x="11970" y="18540"/>
                </a:lnTo>
                <a:lnTo>
                  <a:pt x="11970" y="18520"/>
                </a:lnTo>
                <a:lnTo>
                  <a:pt x="11970" y="18510"/>
                </a:lnTo>
                <a:lnTo>
                  <a:pt x="11970" y="18470"/>
                </a:lnTo>
                <a:lnTo>
                  <a:pt x="11930" y="18440"/>
                </a:lnTo>
                <a:lnTo>
                  <a:pt x="11900" y="18450"/>
                </a:lnTo>
                <a:lnTo>
                  <a:pt x="11830" y="18480"/>
                </a:lnTo>
                <a:lnTo>
                  <a:pt x="11820" y="18480"/>
                </a:lnTo>
                <a:lnTo>
                  <a:pt x="11800" y="18470"/>
                </a:lnTo>
                <a:lnTo>
                  <a:pt x="11770" y="18440"/>
                </a:lnTo>
                <a:lnTo>
                  <a:pt x="11750" y="18420"/>
                </a:lnTo>
                <a:lnTo>
                  <a:pt x="11730" y="18410"/>
                </a:lnTo>
                <a:lnTo>
                  <a:pt x="11720" y="18420"/>
                </a:lnTo>
                <a:lnTo>
                  <a:pt x="11680" y="18440"/>
                </a:lnTo>
                <a:lnTo>
                  <a:pt x="11650" y="18450"/>
                </a:lnTo>
                <a:lnTo>
                  <a:pt x="11630" y="18450"/>
                </a:lnTo>
                <a:lnTo>
                  <a:pt x="11620" y="18440"/>
                </a:lnTo>
                <a:lnTo>
                  <a:pt x="11590" y="18390"/>
                </a:lnTo>
                <a:lnTo>
                  <a:pt x="11570" y="18370"/>
                </a:lnTo>
                <a:lnTo>
                  <a:pt x="11550" y="18350"/>
                </a:lnTo>
                <a:lnTo>
                  <a:pt x="11540" y="18350"/>
                </a:lnTo>
                <a:lnTo>
                  <a:pt x="11530" y="18370"/>
                </a:lnTo>
                <a:lnTo>
                  <a:pt x="11520" y="18380"/>
                </a:lnTo>
                <a:lnTo>
                  <a:pt x="11510" y="18380"/>
                </a:lnTo>
                <a:lnTo>
                  <a:pt x="11490" y="18380"/>
                </a:lnTo>
                <a:lnTo>
                  <a:pt x="11480" y="18370"/>
                </a:lnTo>
                <a:lnTo>
                  <a:pt x="11480" y="18360"/>
                </a:lnTo>
                <a:lnTo>
                  <a:pt x="11480" y="18330"/>
                </a:lnTo>
                <a:lnTo>
                  <a:pt x="11470" y="18310"/>
                </a:lnTo>
                <a:lnTo>
                  <a:pt x="11430" y="18280"/>
                </a:lnTo>
                <a:lnTo>
                  <a:pt x="11420" y="18280"/>
                </a:lnTo>
                <a:lnTo>
                  <a:pt x="11400" y="18280"/>
                </a:lnTo>
                <a:lnTo>
                  <a:pt x="11400" y="18300"/>
                </a:lnTo>
                <a:lnTo>
                  <a:pt x="11400" y="18320"/>
                </a:lnTo>
                <a:lnTo>
                  <a:pt x="11380" y="18330"/>
                </a:lnTo>
                <a:lnTo>
                  <a:pt x="11330" y="18370"/>
                </a:lnTo>
                <a:lnTo>
                  <a:pt x="11300" y="18360"/>
                </a:lnTo>
                <a:lnTo>
                  <a:pt x="11270" y="18350"/>
                </a:lnTo>
                <a:lnTo>
                  <a:pt x="11250" y="18350"/>
                </a:lnTo>
                <a:lnTo>
                  <a:pt x="11240" y="18350"/>
                </a:lnTo>
                <a:lnTo>
                  <a:pt x="11200" y="18380"/>
                </a:lnTo>
                <a:lnTo>
                  <a:pt x="11190" y="18380"/>
                </a:lnTo>
                <a:lnTo>
                  <a:pt x="11190" y="18370"/>
                </a:lnTo>
                <a:lnTo>
                  <a:pt x="11200" y="18340"/>
                </a:lnTo>
                <a:lnTo>
                  <a:pt x="11200" y="18330"/>
                </a:lnTo>
                <a:lnTo>
                  <a:pt x="11200" y="18310"/>
                </a:lnTo>
                <a:lnTo>
                  <a:pt x="11200" y="18300"/>
                </a:lnTo>
                <a:lnTo>
                  <a:pt x="11210" y="18290"/>
                </a:lnTo>
                <a:lnTo>
                  <a:pt x="11230" y="18290"/>
                </a:lnTo>
                <a:lnTo>
                  <a:pt x="11270" y="18300"/>
                </a:lnTo>
                <a:lnTo>
                  <a:pt x="11290" y="18300"/>
                </a:lnTo>
                <a:lnTo>
                  <a:pt x="11300" y="18290"/>
                </a:lnTo>
                <a:lnTo>
                  <a:pt x="11300" y="18270"/>
                </a:lnTo>
                <a:lnTo>
                  <a:pt x="11290" y="18260"/>
                </a:lnTo>
                <a:lnTo>
                  <a:pt x="11270" y="18240"/>
                </a:lnTo>
                <a:lnTo>
                  <a:pt x="11260" y="18230"/>
                </a:lnTo>
                <a:lnTo>
                  <a:pt x="11260" y="18220"/>
                </a:lnTo>
                <a:lnTo>
                  <a:pt x="11250" y="18180"/>
                </a:lnTo>
                <a:lnTo>
                  <a:pt x="11250" y="18170"/>
                </a:lnTo>
                <a:lnTo>
                  <a:pt x="11240" y="18170"/>
                </a:lnTo>
                <a:lnTo>
                  <a:pt x="11220" y="18170"/>
                </a:lnTo>
                <a:lnTo>
                  <a:pt x="11210" y="18180"/>
                </a:lnTo>
                <a:lnTo>
                  <a:pt x="11210" y="18200"/>
                </a:lnTo>
                <a:lnTo>
                  <a:pt x="11200" y="18210"/>
                </a:lnTo>
                <a:lnTo>
                  <a:pt x="11180" y="18210"/>
                </a:lnTo>
                <a:lnTo>
                  <a:pt x="11160" y="18230"/>
                </a:lnTo>
                <a:lnTo>
                  <a:pt x="11150" y="18240"/>
                </a:lnTo>
                <a:lnTo>
                  <a:pt x="11130" y="18270"/>
                </a:lnTo>
                <a:lnTo>
                  <a:pt x="11110" y="18280"/>
                </a:lnTo>
                <a:lnTo>
                  <a:pt x="11100" y="18270"/>
                </a:lnTo>
                <a:lnTo>
                  <a:pt x="11100" y="18260"/>
                </a:lnTo>
                <a:lnTo>
                  <a:pt x="11100" y="18250"/>
                </a:lnTo>
                <a:lnTo>
                  <a:pt x="11100" y="18230"/>
                </a:lnTo>
                <a:lnTo>
                  <a:pt x="11090" y="18200"/>
                </a:lnTo>
                <a:lnTo>
                  <a:pt x="11100" y="18140"/>
                </a:lnTo>
                <a:lnTo>
                  <a:pt x="11090" y="18120"/>
                </a:lnTo>
                <a:lnTo>
                  <a:pt x="11070" y="18120"/>
                </a:lnTo>
                <a:lnTo>
                  <a:pt x="11060" y="18120"/>
                </a:lnTo>
                <a:lnTo>
                  <a:pt x="11020" y="18130"/>
                </a:lnTo>
                <a:lnTo>
                  <a:pt x="10980" y="18130"/>
                </a:lnTo>
                <a:lnTo>
                  <a:pt x="10960" y="18120"/>
                </a:lnTo>
                <a:lnTo>
                  <a:pt x="10950" y="18100"/>
                </a:lnTo>
                <a:lnTo>
                  <a:pt x="10940" y="18080"/>
                </a:lnTo>
                <a:lnTo>
                  <a:pt x="10930" y="18060"/>
                </a:lnTo>
                <a:lnTo>
                  <a:pt x="10910" y="18060"/>
                </a:lnTo>
                <a:lnTo>
                  <a:pt x="10890" y="18060"/>
                </a:lnTo>
                <a:lnTo>
                  <a:pt x="10880" y="18060"/>
                </a:lnTo>
                <a:lnTo>
                  <a:pt x="10860" y="18070"/>
                </a:lnTo>
                <a:lnTo>
                  <a:pt x="10850" y="18080"/>
                </a:lnTo>
                <a:lnTo>
                  <a:pt x="10840" y="18080"/>
                </a:lnTo>
                <a:lnTo>
                  <a:pt x="10810" y="18080"/>
                </a:lnTo>
                <a:lnTo>
                  <a:pt x="10800" y="18080"/>
                </a:lnTo>
                <a:lnTo>
                  <a:pt x="10790" y="18090"/>
                </a:lnTo>
                <a:lnTo>
                  <a:pt x="10780" y="18100"/>
                </a:lnTo>
                <a:lnTo>
                  <a:pt x="10770" y="18110"/>
                </a:lnTo>
                <a:lnTo>
                  <a:pt x="10770" y="18130"/>
                </a:lnTo>
                <a:lnTo>
                  <a:pt x="10760" y="18160"/>
                </a:lnTo>
                <a:lnTo>
                  <a:pt x="10760" y="18170"/>
                </a:lnTo>
                <a:lnTo>
                  <a:pt x="10740" y="18180"/>
                </a:lnTo>
                <a:lnTo>
                  <a:pt x="10710" y="18190"/>
                </a:lnTo>
                <a:lnTo>
                  <a:pt x="10690" y="18190"/>
                </a:lnTo>
                <a:lnTo>
                  <a:pt x="10670" y="18180"/>
                </a:lnTo>
                <a:lnTo>
                  <a:pt x="10660" y="18170"/>
                </a:lnTo>
                <a:lnTo>
                  <a:pt x="10660" y="18150"/>
                </a:lnTo>
                <a:lnTo>
                  <a:pt x="10660" y="18140"/>
                </a:lnTo>
                <a:lnTo>
                  <a:pt x="10660" y="18120"/>
                </a:lnTo>
                <a:lnTo>
                  <a:pt x="10670" y="18090"/>
                </a:lnTo>
                <a:lnTo>
                  <a:pt x="10680" y="18060"/>
                </a:lnTo>
                <a:lnTo>
                  <a:pt x="10700" y="18040"/>
                </a:lnTo>
                <a:lnTo>
                  <a:pt x="10710" y="18030"/>
                </a:lnTo>
                <a:lnTo>
                  <a:pt x="10700" y="18010"/>
                </a:lnTo>
                <a:lnTo>
                  <a:pt x="10680" y="17980"/>
                </a:lnTo>
                <a:lnTo>
                  <a:pt x="10560" y="17910"/>
                </a:lnTo>
                <a:lnTo>
                  <a:pt x="10560" y="17900"/>
                </a:lnTo>
                <a:lnTo>
                  <a:pt x="10550" y="17890"/>
                </a:lnTo>
                <a:lnTo>
                  <a:pt x="10550" y="17870"/>
                </a:lnTo>
                <a:lnTo>
                  <a:pt x="10560" y="17860"/>
                </a:lnTo>
                <a:lnTo>
                  <a:pt x="10560" y="17840"/>
                </a:lnTo>
                <a:lnTo>
                  <a:pt x="10570" y="17830"/>
                </a:lnTo>
                <a:lnTo>
                  <a:pt x="10570" y="17810"/>
                </a:lnTo>
                <a:lnTo>
                  <a:pt x="10550" y="17780"/>
                </a:lnTo>
                <a:lnTo>
                  <a:pt x="10540" y="17770"/>
                </a:lnTo>
                <a:lnTo>
                  <a:pt x="10520" y="17770"/>
                </a:lnTo>
                <a:lnTo>
                  <a:pt x="10480" y="17780"/>
                </a:lnTo>
                <a:lnTo>
                  <a:pt x="10350" y="17810"/>
                </a:lnTo>
                <a:lnTo>
                  <a:pt x="10180" y="17830"/>
                </a:lnTo>
                <a:lnTo>
                  <a:pt x="10100" y="17850"/>
                </a:lnTo>
                <a:lnTo>
                  <a:pt x="10080" y="17860"/>
                </a:lnTo>
                <a:lnTo>
                  <a:pt x="10090" y="17850"/>
                </a:lnTo>
                <a:lnTo>
                  <a:pt x="10100" y="17820"/>
                </a:lnTo>
                <a:lnTo>
                  <a:pt x="10050" y="17800"/>
                </a:lnTo>
                <a:lnTo>
                  <a:pt x="9950" y="17820"/>
                </a:lnTo>
                <a:lnTo>
                  <a:pt x="9900" y="17830"/>
                </a:lnTo>
                <a:lnTo>
                  <a:pt x="9870" y="17850"/>
                </a:lnTo>
                <a:lnTo>
                  <a:pt x="9820" y="17870"/>
                </a:lnTo>
                <a:lnTo>
                  <a:pt x="9710" y="17840"/>
                </a:lnTo>
                <a:lnTo>
                  <a:pt x="9590" y="17780"/>
                </a:lnTo>
                <a:lnTo>
                  <a:pt x="9530" y="17740"/>
                </a:lnTo>
                <a:lnTo>
                  <a:pt x="9470" y="17670"/>
                </a:lnTo>
                <a:lnTo>
                  <a:pt x="9450" y="17600"/>
                </a:lnTo>
                <a:lnTo>
                  <a:pt x="9430" y="17510"/>
                </a:lnTo>
                <a:lnTo>
                  <a:pt x="9440" y="17280"/>
                </a:lnTo>
                <a:lnTo>
                  <a:pt x="9460" y="17200"/>
                </a:lnTo>
                <a:lnTo>
                  <a:pt x="9520" y="17170"/>
                </a:lnTo>
                <a:lnTo>
                  <a:pt x="9810" y="17180"/>
                </a:lnTo>
                <a:lnTo>
                  <a:pt x="9900" y="17170"/>
                </a:lnTo>
                <a:lnTo>
                  <a:pt x="9970" y="17080"/>
                </a:lnTo>
                <a:lnTo>
                  <a:pt x="10050" y="17040"/>
                </a:lnTo>
                <a:lnTo>
                  <a:pt x="10150" y="17030"/>
                </a:lnTo>
                <a:lnTo>
                  <a:pt x="10220" y="17040"/>
                </a:lnTo>
                <a:lnTo>
                  <a:pt x="10180" y="16940"/>
                </a:lnTo>
                <a:lnTo>
                  <a:pt x="10070" y="16950"/>
                </a:lnTo>
                <a:lnTo>
                  <a:pt x="9960" y="17010"/>
                </a:lnTo>
                <a:lnTo>
                  <a:pt x="9910" y="17040"/>
                </a:lnTo>
                <a:lnTo>
                  <a:pt x="9790" y="17030"/>
                </a:lnTo>
                <a:lnTo>
                  <a:pt x="9770" y="16960"/>
                </a:lnTo>
                <a:lnTo>
                  <a:pt x="9780" y="16850"/>
                </a:lnTo>
                <a:lnTo>
                  <a:pt x="9780" y="16730"/>
                </a:lnTo>
                <a:lnTo>
                  <a:pt x="9730" y="16660"/>
                </a:lnTo>
                <a:lnTo>
                  <a:pt x="9490" y="16500"/>
                </a:lnTo>
                <a:lnTo>
                  <a:pt x="9420" y="16430"/>
                </a:lnTo>
                <a:lnTo>
                  <a:pt x="9330" y="16360"/>
                </a:lnTo>
                <a:lnTo>
                  <a:pt x="9220" y="16340"/>
                </a:lnTo>
                <a:lnTo>
                  <a:pt x="9120" y="16410"/>
                </a:lnTo>
                <a:lnTo>
                  <a:pt x="9070" y="16310"/>
                </a:lnTo>
                <a:lnTo>
                  <a:pt x="9030" y="16160"/>
                </a:lnTo>
                <a:lnTo>
                  <a:pt x="9010" y="16020"/>
                </a:lnTo>
                <a:lnTo>
                  <a:pt x="9040" y="15960"/>
                </a:lnTo>
                <a:lnTo>
                  <a:pt x="8970" y="15940"/>
                </a:lnTo>
                <a:lnTo>
                  <a:pt x="8950" y="15880"/>
                </a:lnTo>
                <a:lnTo>
                  <a:pt x="8940" y="15810"/>
                </a:lnTo>
                <a:lnTo>
                  <a:pt x="8920" y="15740"/>
                </a:lnTo>
                <a:lnTo>
                  <a:pt x="8870" y="15680"/>
                </a:lnTo>
                <a:lnTo>
                  <a:pt x="8830" y="15670"/>
                </a:lnTo>
                <a:lnTo>
                  <a:pt x="8810" y="15650"/>
                </a:lnTo>
                <a:lnTo>
                  <a:pt x="8830" y="15550"/>
                </a:lnTo>
                <a:lnTo>
                  <a:pt x="8870" y="15430"/>
                </a:lnTo>
                <a:lnTo>
                  <a:pt x="8890" y="15360"/>
                </a:lnTo>
                <a:lnTo>
                  <a:pt x="8890" y="15280"/>
                </a:lnTo>
                <a:lnTo>
                  <a:pt x="8910" y="15210"/>
                </a:lnTo>
                <a:lnTo>
                  <a:pt x="9000" y="15150"/>
                </a:lnTo>
                <a:lnTo>
                  <a:pt x="9020" y="15090"/>
                </a:lnTo>
                <a:lnTo>
                  <a:pt x="9030" y="14960"/>
                </a:lnTo>
                <a:lnTo>
                  <a:pt x="9120" y="14650"/>
                </a:lnTo>
                <a:lnTo>
                  <a:pt x="9180" y="14530"/>
                </a:lnTo>
                <a:lnTo>
                  <a:pt x="9110" y="14560"/>
                </a:lnTo>
                <a:lnTo>
                  <a:pt x="9020" y="14530"/>
                </a:lnTo>
                <a:lnTo>
                  <a:pt x="8950" y="14470"/>
                </a:lnTo>
                <a:lnTo>
                  <a:pt x="8920" y="14380"/>
                </a:lnTo>
                <a:lnTo>
                  <a:pt x="8940" y="14290"/>
                </a:lnTo>
                <a:lnTo>
                  <a:pt x="8980" y="14210"/>
                </a:lnTo>
                <a:lnTo>
                  <a:pt x="9040" y="14160"/>
                </a:lnTo>
                <a:lnTo>
                  <a:pt x="9120" y="14210"/>
                </a:lnTo>
                <a:lnTo>
                  <a:pt x="9150" y="14140"/>
                </a:lnTo>
                <a:lnTo>
                  <a:pt x="9190" y="14090"/>
                </a:lnTo>
                <a:lnTo>
                  <a:pt x="9230" y="14050"/>
                </a:lnTo>
                <a:lnTo>
                  <a:pt x="9270" y="14020"/>
                </a:lnTo>
                <a:lnTo>
                  <a:pt x="9160" y="14000"/>
                </a:lnTo>
                <a:lnTo>
                  <a:pt x="9060" y="14030"/>
                </a:lnTo>
                <a:lnTo>
                  <a:pt x="8990" y="14040"/>
                </a:lnTo>
                <a:lnTo>
                  <a:pt x="8960" y="13910"/>
                </a:lnTo>
                <a:lnTo>
                  <a:pt x="8940" y="13680"/>
                </a:lnTo>
                <a:lnTo>
                  <a:pt x="8980" y="13620"/>
                </a:lnTo>
                <a:lnTo>
                  <a:pt x="9120" y="13610"/>
                </a:lnTo>
                <a:lnTo>
                  <a:pt x="9120" y="13570"/>
                </a:lnTo>
                <a:lnTo>
                  <a:pt x="9090" y="13570"/>
                </a:lnTo>
                <a:lnTo>
                  <a:pt x="9020" y="13540"/>
                </a:lnTo>
                <a:lnTo>
                  <a:pt x="9060" y="13480"/>
                </a:lnTo>
                <a:lnTo>
                  <a:pt x="9050" y="13450"/>
                </a:lnTo>
                <a:lnTo>
                  <a:pt x="8960" y="13410"/>
                </a:lnTo>
                <a:lnTo>
                  <a:pt x="8910" y="13410"/>
                </a:lnTo>
                <a:lnTo>
                  <a:pt x="8880" y="13420"/>
                </a:lnTo>
                <a:lnTo>
                  <a:pt x="8860" y="13420"/>
                </a:lnTo>
                <a:lnTo>
                  <a:pt x="8830" y="13350"/>
                </a:lnTo>
                <a:lnTo>
                  <a:pt x="8830" y="13290"/>
                </a:lnTo>
                <a:lnTo>
                  <a:pt x="8860" y="13210"/>
                </a:lnTo>
                <a:lnTo>
                  <a:pt x="8860" y="13160"/>
                </a:lnTo>
                <a:lnTo>
                  <a:pt x="8830" y="13140"/>
                </a:lnTo>
                <a:lnTo>
                  <a:pt x="8790" y="13140"/>
                </a:lnTo>
                <a:lnTo>
                  <a:pt x="8750" y="13120"/>
                </a:lnTo>
                <a:lnTo>
                  <a:pt x="8740" y="13060"/>
                </a:lnTo>
                <a:lnTo>
                  <a:pt x="8690" y="13090"/>
                </a:lnTo>
                <a:lnTo>
                  <a:pt x="8640" y="13100"/>
                </a:lnTo>
                <a:lnTo>
                  <a:pt x="8530" y="13100"/>
                </a:lnTo>
                <a:lnTo>
                  <a:pt x="8480" y="13080"/>
                </a:lnTo>
                <a:lnTo>
                  <a:pt x="8500" y="13040"/>
                </a:lnTo>
                <a:lnTo>
                  <a:pt x="8550" y="13000"/>
                </a:lnTo>
                <a:lnTo>
                  <a:pt x="8570" y="13000"/>
                </a:lnTo>
                <a:lnTo>
                  <a:pt x="8570" y="12940"/>
                </a:lnTo>
                <a:lnTo>
                  <a:pt x="8550" y="12920"/>
                </a:lnTo>
                <a:lnTo>
                  <a:pt x="8520" y="12900"/>
                </a:lnTo>
                <a:lnTo>
                  <a:pt x="8470" y="12860"/>
                </a:lnTo>
                <a:lnTo>
                  <a:pt x="8420" y="12830"/>
                </a:lnTo>
                <a:lnTo>
                  <a:pt x="8370" y="12840"/>
                </a:lnTo>
                <a:lnTo>
                  <a:pt x="8320" y="12870"/>
                </a:lnTo>
                <a:lnTo>
                  <a:pt x="8290" y="12910"/>
                </a:lnTo>
                <a:lnTo>
                  <a:pt x="8230" y="12840"/>
                </a:lnTo>
                <a:lnTo>
                  <a:pt x="8210" y="12780"/>
                </a:lnTo>
                <a:lnTo>
                  <a:pt x="8190" y="12720"/>
                </a:lnTo>
                <a:lnTo>
                  <a:pt x="8160" y="12650"/>
                </a:lnTo>
                <a:lnTo>
                  <a:pt x="8050" y="12520"/>
                </a:lnTo>
                <a:lnTo>
                  <a:pt x="8020" y="12420"/>
                </a:lnTo>
                <a:lnTo>
                  <a:pt x="7950" y="12260"/>
                </a:lnTo>
                <a:lnTo>
                  <a:pt x="7910" y="12200"/>
                </a:lnTo>
                <a:lnTo>
                  <a:pt x="7880" y="12090"/>
                </a:lnTo>
                <a:lnTo>
                  <a:pt x="7880" y="12050"/>
                </a:lnTo>
                <a:lnTo>
                  <a:pt x="7900" y="12050"/>
                </a:lnTo>
                <a:lnTo>
                  <a:pt x="7920" y="12060"/>
                </a:lnTo>
                <a:lnTo>
                  <a:pt x="7940" y="12040"/>
                </a:lnTo>
                <a:lnTo>
                  <a:pt x="7990" y="11990"/>
                </a:lnTo>
                <a:lnTo>
                  <a:pt x="8040" y="11950"/>
                </a:lnTo>
                <a:lnTo>
                  <a:pt x="8060" y="11920"/>
                </a:lnTo>
                <a:lnTo>
                  <a:pt x="8060" y="11930"/>
                </a:lnTo>
                <a:lnTo>
                  <a:pt x="8410" y="11840"/>
                </a:lnTo>
                <a:lnTo>
                  <a:pt x="8460" y="11840"/>
                </a:lnTo>
                <a:lnTo>
                  <a:pt x="8520" y="11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