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Pahang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Malaysia • State Map | Fully Editable Vector Shape</a:t>
            </a:r>
          </a:p>
        </p:txBody>
      </p:sp>
      <p:sp>
        <p:nvSpPr>
          <p:cNvPr id="101" name="Pahang"/>
          <p:cNvSpPr/>
          <p:nvPr/>
        </p:nvSpPr>
        <p:spPr>
          <a:xfrm>
            <a:off x="2072487" y="2459004"/>
            <a:ext cx="8046720" cy="2671511"/>
          </a:xfrm>
          <a:custGeom>
            <a:avLst/>
            <a:gdLst/>
            <a:ahLst/>
            <a:cxnLst/>
            <a:rect l="0" t="0" r="100000" b="33200"/>
            <a:pathLst>
              <a:path w="100000" h="33200">
                <a:moveTo>
                  <a:pt x="12570" y="14280"/>
                </a:moveTo>
                <a:lnTo>
                  <a:pt x="12760" y="14330"/>
                </a:lnTo>
                <a:lnTo>
                  <a:pt x="12810" y="14350"/>
                </a:lnTo>
                <a:lnTo>
                  <a:pt x="12880" y="14410"/>
                </a:lnTo>
                <a:lnTo>
                  <a:pt x="12900" y="14430"/>
                </a:lnTo>
                <a:lnTo>
                  <a:pt x="12950" y="14470"/>
                </a:lnTo>
                <a:lnTo>
                  <a:pt x="13010" y="14480"/>
                </a:lnTo>
                <a:lnTo>
                  <a:pt x="13040" y="14480"/>
                </a:lnTo>
                <a:lnTo>
                  <a:pt x="13050" y="14470"/>
                </a:lnTo>
                <a:lnTo>
                  <a:pt x="13050" y="14450"/>
                </a:lnTo>
                <a:lnTo>
                  <a:pt x="13050" y="14430"/>
                </a:lnTo>
                <a:lnTo>
                  <a:pt x="13060" y="14410"/>
                </a:lnTo>
                <a:lnTo>
                  <a:pt x="13060" y="14400"/>
                </a:lnTo>
                <a:lnTo>
                  <a:pt x="13080" y="14390"/>
                </a:lnTo>
                <a:lnTo>
                  <a:pt x="13140" y="14370"/>
                </a:lnTo>
                <a:lnTo>
                  <a:pt x="13150" y="14360"/>
                </a:lnTo>
                <a:lnTo>
                  <a:pt x="13180" y="14360"/>
                </a:lnTo>
                <a:lnTo>
                  <a:pt x="13230" y="14350"/>
                </a:lnTo>
                <a:lnTo>
                  <a:pt x="13290" y="14350"/>
                </a:lnTo>
                <a:lnTo>
                  <a:pt x="13330" y="14360"/>
                </a:lnTo>
                <a:lnTo>
                  <a:pt x="13340" y="14370"/>
                </a:lnTo>
                <a:lnTo>
                  <a:pt x="13350" y="14380"/>
                </a:lnTo>
                <a:lnTo>
                  <a:pt x="13370" y="14400"/>
                </a:lnTo>
                <a:lnTo>
                  <a:pt x="13390" y="14410"/>
                </a:lnTo>
                <a:lnTo>
                  <a:pt x="13460" y="14430"/>
                </a:lnTo>
                <a:lnTo>
                  <a:pt x="13480" y="14440"/>
                </a:lnTo>
                <a:lnTo>
                  <a:pt x="13510" y="14480"/>
                </a:lnTo>
                <a:lnTo>
                  <a:pt x="13560" y="14520"/>
                </a:lnTo>
                <a:lnTo>
                  <a:pt x="13630" y="14510"/>
                </a:lnTo>
                <a:lnTo>
                  <a:pt x="13670" y="14530"/>
                </a:lnTo>
                <a:lnTo>
                  <a:pt x="13690" y="14550"/>
                </a:lnTo>
                <a:lnTo>
                  <a:pt x="13720" y="14550"/>
                </a:lnTo>
                <a:lnTo>
                  <a:pt x="13820" y="14520"/>
                </a:lnTo>
                <a:lnTo>
                  <a:pt x="13850" y="14510"/>
                </a:lnTo>
                <a:lnTo>
                  <a:pt x="13880" y="14490"/>
                </a:lnTo>
                <a:lnTo>
                  <a:pt x="13900" y="14460"/>
                </a:lnTo>
                <a:lnTo>
                  <a:pt x="13920" y="14430"/>
                </a:lnTo>
                <a:lnTo>
                  <a:pt x="13940" y="14410"/>
                </a:lnTo>
                <a:lnTo>
                  <a:pt x="13980" y="14380"/>
                </a:lnTo>
                <a:lnTo>
                  <a:pt x="14120" y="14310"/>
                </a:lnTo>
                <a:lnTo>
                  <a:pt x="14150" y="14280"/>
                </a:lnTo>
                <a:lnTo>
                  <a:pt x="14190" y="14240"/>
                </a:lnTo>
                <a:lnTo>
                  <a:pt x="14220" y="14230"/>
                </a:lnTo>
                <a:lnTo>
                  <a:pt x="14320" y="14200"/>
                </a:lnTo>
                <a:lnTo>
                  <a:pt x="14350" y="14190"/>
                </a:lnTo>
                <a:lnTo>
                  <a:pt x="14370" y="14180"/>
                </a:lnTo>
                <a:lnTo>
                  <a:pt x="14380" y="14160"/>
                </a:lnTo>
                <a:lnTo>
                  <a:pt x="14390" y="14150"/>
                </a:lnTo>
                <a:lnTo>
                  <a:pt x="14400" y="14080"/>
                </a:lnTo>
                <a:lnTo>
                  <a:pt x="14410" y="14050"/>
                </a:lnTo>
                <a:lnTo>
                  <a:pt x="14400" y="13950"/>
                </a:lnTo>
                <a:lnTo>
                  <a:pt x="14420" y="13840"/>
                </a:lnTo>
                <a:lnTo>
                  <a:pt x="14420" y="13820"/>
                </a:lnTo>
                <a:lnTo>
                  <a:pt x="14420" y="13710"/>
                </a:lnTo>
                <a:lnTo>
                  <a:pt x="14420" y="13680"/>
                </a:lnTo>
                <a:lnTo>
                  <a:pt x="14440" y="13630"/>
                </a:lnTo>
                <a:lnTo>
                  <a:pt x="14450" y="13610"/>
                </a:lnTo>
                <a:lnTo>
                  <a:pt x="14470" y="13600"/>
                </a:lnTo>
                <a:lnTo>
                  <a:pt x="14490" y="13590"/>
                </a:lnTo>
                <a:lnTo>
                  <a:pt x="14530" y="13580"/>
                </a:lnTo>
                <a:lnTo>
                  <a:pt x="14560" y="13590"/>
                </a:lnTo>
                <a:lnTo>
                  <a:pt x="14580" y="13590"/>
                </a:lnTo>
                <a:lnTo>
                  <a:pt x="14590" y="13600"/>
                </a:lnTo>
                <a:lnTo>
                  <a:pt x="14600" y="13610"/>
                </a:lnTo>
                <a:lnTo>
                  <a:pt x="14610" y="13620"/>
                </a:lnTo>
                <a:lnTo>
                  <a:pt x="14610" y="13640"/>
                </a:lnTo>
                <a:lnTo>
                  <a:pt x="14610" y="13680"/>
                </a:lnTo>
                <a:lnTo>
                  <a:pt x="14610" y="13720"/>
                </a:lnTo>
                <a:lnTo>
                  <a:pt x="14610" y="13740"/>
                </a:lnTo>
                <a:lnTo>
                  <a:pt x="14620" y="13760"/>
                </a:lnTo>
                <a:lnTo>
                  <a:pt x="14630" y="13770"/>
                </a:lnTo>
                <a:lnTo>
                  <a:pt x="14640" y="13770"/>
                </a:lnTo>
                <a:lnTo>
                  <a:pt x="14660" y="13780"/>
                </a:lnTo>
                <a:lnTo>
                  <a:pt x="14690" y="13780"/>
                </a:lnTo>
                <a:lnTo>
                  <a:pt x="14710" y="13790"/>
                </a:lnTo>
                <a:lnTo>
                  <a:pt x="14720" y="13790"/>
                </a:lnTo>
                <a:lnTo>
                  <a:pt x="14730" y="13800"/>
                </a:lnTo>
                <a:lnTo>
                  <a:pt x="14740" y="13820"/>
                </a:lnTo>
                <a:lnTo>
                  <a:pt x="14740" y="13830"/>
                </a:lnTo>
                <a:lnTo>
                  <a:pt x="14750" y="13850"/>
                </a:lnTo>
                <a:lnTo>
                  <a:pt x="14750" y="13870"/>
                </a:lnTo>
                <a:lnTo>
                  <a:pt x="14750" y="13890"/>
                </a:lnTo>
                <a:lnTo>
                  <a:pt x="14760" y="13900"/>
                </a:lnTo>
                <a:lnTo>
                  <a:pt x="14770" y="13910"/>
                </a:lnTo>
                <a:lnTo>
                  <a:pt x="14790" y="13910"/>
                </a:lnTo>
                <a:lnTo>
                  <a:pt x="14810" y="13920"/>
                </a:lnTo>
                <a:lnTo>
                  <a:pt x="14830" y="13930"/>
                </a:lnTo>
                <a:lnTo>
                  <a:pt x="14850" y="13950"/>
                </a:lnTo>
                <a:lnTo>
                  <a:pt x="14930" y="13990"/>
                </a:lnTo>
                <a:lnTo>
                  <a:pt x="14940" y="14000"/>
                </a:lnTo>
                <a:lnTo>
                  <a:pt x="14950" y="14010"/>
                </a:lnTo>
                <a:lnTo>
                  <a:pt x="14960" y="14030"/>
                </a:lnTo>
                <a:lnTo>
                  <a:pt x="14960" y="14040"/>
                </a:lnTo>
                <a:lnTo>
                  <a:pt x="14960" y="14060"/>
                </a:lnTo>
                <a:lnTo>
                  <a:pt x="14960" y="14080"/>
                </a:lnTo>
                <a:lnTo>
                  <a:pt x="14950" y="14120"/>
                </a:lnTo>
                <a:lnTo>
                  <a:pt x="14950" y="14130"/>
                </a:lnTo>
                <a:lnTo>
                  <a:pt x="14950" y="14150"/>
                </a:lnTo>
                <a:lnTo>
                  <a:pt x="14980" y="14210"/>
                </a:lnTo>
                <a:lnTo>
                  <a:pt x="14980" y="14220"/>
                </a:lnTo>
                <a:lnTo>
                  <a:pt x="14990" y="14240"/>
                </a:lnTo>
                <a:lnTo>
                  <a:pt x="15010" y="14250"/>
                </a:lnTo>
                <a:lnTo>
                  <a:pt x="15040" y="14260"/>
                </a:lnTo>
                <a:lnTo>
                  <a:pt x="15060" y="14260"/>
                </a:lnTo>
                <a:lnTo>
                  <a:pt x="15070" y="14240"/>
                </a:lnTo>
                <a:lnTo>
                  <a:pt x="15070" y="14190"/>
                </a:lnTo>
                <a:lnTo>
                  <a:pt x="15070" y="14170"/>
                </a:lnTo>
                <a:lnTo>
                  <a:pt x="15080" y="14160"/>
                </a:lnTo>
                <a:lnTo>
                  <a:pt x="15090" y="14130"/>
                </a:lnTo>
                <a:lnTo>
                  <a:pt x="15120" y="14090"/>
                </a:lnTo>
                <a:lnTo>
                  <a:pt x="15170" y="14040"/>
                </a:lnTo>
                <a:lnTo>
                  <a:pt x="15180" y="14030"/>
                </a:lnTo>
                <a:lnTo>
                  <a:pt x="15190" y="14000"/>
                </a:lnTo>
                <a:lnTo>
                  <a:pt x="15240" y="13790"/>
                </a:lnTo>
                <a:lnTo>
                  <a:pt x="15240" y="13760"/>
                </a:lnTo>
                <a:lnTo>
                  <a:pt x="15240" y="13720"/>
                </a:lnTo>
                <a:lnTo>
                  <a:pt x="15240" y="13700"/>
                </a:lnTo>
                <a:lnTo>
                  <a:pt x="15230" y="13680"/>
                </a:lnTo>
                <a:lnTo>
                  <a:pt x="15240" y="13660"/>
                </a:lnTo>
                <a:lnTo>
                  <a:pt x="15250" y="13640"/>
                </a:lnTo>
                <a:lnTo>
                  <a:pt x="15280" y="13600"/>
                </a:lnTo>
                <a:lnTo>
                  <a:pt x="15300" y="13590"/>
                </a:lnTo>
                <a:lnTo>
                  <a:pt x="15310" y="13590"/>
                </a:lnTo>
                <a:lnTo>
                  <a:pt x="15330" y="13610"/>
                </a:lnTo>
                <a:lnTo>
                  <a:pt x="15340" y="13630"/>
                </a:lnTo>
                <a:lnTo>
                  <a:pt x="15360" y="13630"/>
                </a:lnTo>
                <a:lnTo>
                  <a:pt x="15390" y="13630"/>
                </a:lnTo>
                <a:lnTo>
                  <a:pt x="15410" y="13620"/>
                </a:lnTo>
                <a:lnTo>
                  <a:pt x="15430" y="13600"/>
                </a:lnTo>
                <a:lnTo>
                  <a:pt x="15450" y="13590"/>
                </a:lnTo>
                <a:lnTo>
                  <a:pt x="15460" y="13580"/>
                </a:lnTo>
                <a:lnTo>
                  <a:pt x="15470" y="13590"/>
                </a:lnTo>
                <a:lnTo>
                  <a:pt x="15480" y="13600"/>
                </a:lnTo>
                <a:lnTo>
                  <a:pt x="15520" y="13660"/>
                </a:lnTo>
                <a:lnTo>
                  <a:pt x="15530" y="13670"/>
                </a:lnTo>
                <a:lnTo>
                  <a:pt x="15550" y="13670"/>
                </a:lnTo>
                <a:lnTo>
                  <a:pt x="15570" y="13670"/>
                </a:lnTo>
                <a:lnTo>
                  <a:pt x="15580" y="13670"/>
                </a:lnTo>
                <a:lnTo>
                  <a:pt x="15590" y="13680"/>
                </a:lnTo>
                <a:lnTo>
                  <a:pt x="15620" y="13700"/>
                </a:lnTo>
                <a:lnTo>
                  <a:pt x="15650" y="13720"/>
                </a:lnTo>
                <a:lnTo>
                  <a:pt x="15690" y="13720"/>
                </a:lnTo>
                <a:lnTo>
                  <a:pt x="15950" y="13610"/>
                </a:lnTo>
                <a:lnTo>
                  <a:pt x="15990" y="13600"/>
                </a:lnTo>
                <a:lnTo>
                  <a:pt x="16000" y="13610"/>
                </a:lnTo>
                <a:lnTo>
                  <a:pt x="16010" y="13620"/>
                </a:lnTo>
                <a:lnTo>
                  <a:pt x="16030" y="13700"/>
                </a:lnTo>
                <a:lnTo>
                  <a:pt x="16040" y="13710"/>
                </a:lnTo>
                <a:lnTo>
                  <a:pt x="16040" y="13750"/>
                </a:lnTo>
                <a:lnTo>
                  <a:pt x="16040" y="13770"/>
                </a:lnTo>
                <a:lnTo>
                  <a:pt x="16050" y="13780"/>
                </a:lnTo>
                <a:lnTo>
                  <a:pt x="16060" y="13790"/>
                </a:lnTo>
                <a:lnTo>
                  <a:pt x="16220" y="13920"/>
                </a:lnTo>
                <a:lnTo>
                  <a:pt x="16250" y="13950"/>
                </a:lnTo>
                <a:lnTo>
                  <a:pt x="16260" y="13960"/>
                </a:lnTo>
                <a:lnTo>
                  <a:pt x="16270" y="13980"/>
                </a:lnTo>
                <a:lnTo>
                  <a:pt x="16270" y="14000"/>
                </a:lnTo>
                <a:lnTo>
                  <a:pt x="16270" y="14010"/>
                </a:lnTo>
                <a:lnTo>
                  <a:pt x="16270" y="14030"/>
                </a:lnTo>
                <a:lnTo>
                  <a:pt x="16280" y="14050"/>
                </a:lnTo>
                <a:lnTo>
                  <a:pt x="16290" y="14060"/>
                </a:lnTo>
                <a:lnTo>
                  <a:pt x="16300" y="14060"/>
                </a:lnTo>
                <a:lnTo>
                  <a:pt x="16320" y="14070"/>
                </a:lnTo>
                <a:lnTo>
                  <a:pt x="16330" y="14080"/>
                </a:lnTo>
                <a:lnTo>
                  <a:pt x="16340" y="14090"/>
                </a:lnTo>
                <a:lnTo>
                  <a:pt x="16350" y="14100"/>
                </a:lnTo>
                <a:lnTo>
                  <a:pt x="16360" y="14120"/>
                </a:lnTo>
                <a:lnTo>
                  <a:pt x="16370" y="14140"/>
                </a:lnTo>
                <a:lnTo>
                  <a:pt x="16390" y="14150"/>
                </a:lnTo>
                <a:lnTo>
                  <a:pt x="16410" y="14160"/>
                </a:lnTo>
                <a:lnTo>
                  <a:pt x="16500" y="14170"/>
                </a:lnTo>
                <a:lnTo>
                  <a:pt x="16550" y="14110"/>
                </a:lnTo>
                <a:lnTo>
                  <a:pt x="16570" y="14100"/>
                </a:lnTo>
                <a:lnTo>
                  <a:pt x="16600" y="14080"/>
                </a:lnTo>
                <a:lnTo>
                  <a:pt x="16700" y="14060"/>
                </a:lnTo>
                <a:lnTo>
                  <a:pt x="16730" y="14050"/>
                </a:lnTo>
                <a:lnTo>
                  <a:pt x="16760" y="14050"/>
                </a:lnTo>
                <a:lnTo>
                  <a:pt x="16850" y="14110"/>
                </a:lnTo>
                <a:lnTo>
                  <a:pt x="16870" y="14120"/>
                </a:lnTo>
                <a:lnTo>
                  <a:pt x="16910" y="14130"/>
                </a:lnTo>
                <a:lnTo>
                  <a:pt x="16980" y="14140"/>
                </a:lnTo>
                <a:lnTo>
                  <a:pt x="17020" y="14140"/>
                </a:lnTo>
                <a:lnTo>
                  <a:pt x="17040" y="14130"/>
                </a:lnTo>
                <a:lnTo>
                  <a:pt x="17070" y="14070"/>
                </a:lnTo>
                <a:lnTo>
                  <a:pt x="17070" y="14060"/>
                </a:lnTo>
                <a:lnTo>
                  <a:pt x="17120" y="14020"/>
                </a:lnTo>
                <a:lnTo>
                  <a:pt x="17170" y="13950"/>
                </a:lnTo>
                <a:lnTo>
                  <a:pt x="17180" y="13940"/>
                </a:lnTo>
                <a:lnTo>
                  <a:pt x="17180" y="13920"/>
                </a:lnTo>
                <a:lnTo>
                  <a:pt x="17180" y="13910"/>
                </a:lnTo>
                <a:lnTo>
                  <a:pt x="17170" y="13890"/>
                </a:lnTo>
                <a:lnTo>
                  <a:pt x="17170" y="13880"/>
                </a:lnTo>
                <a:lnTo>
                  <a:pt x="17170" y="13860"/>
                </a:lnTo>
                <a:lnTo>
                  <a:pt x="17210" y="13820"/>
                </a:lnTo>
                <a:lnTo>
                  <a:pt x="17250" y="13810"/>
                </a:lnTo>
                <a:lnTo>
                  <a:pt x="17310" y="13790"/>
                </a:lnTo>
                <a:lnTo>
                  <a:pt x="17350" y="13790"/>
                </a:lnTo>
                <a:lnTo>
                  <a:pt x="17370" y="13800"/>
                </a:lnTo>
                <a:lnTo>
                  <a:pt x="17400" y="13810"/>
                </a:lnTo>
                <a:lnTo>
                  <a:pt x="17420" y="13810"/>
                </a:lnTo>
                <a:lnTo>
                  <a:pt x="17450" y="13820"/>
                </a:lnTo>
                <a:lnTo>
                  <a:pt x="17490" y="13810"/>
                </a:lnTo>
                <a:lnTo>
                  <a:pt x="17520" y="13820"/>
                </a:lnTo>
                <a:lnTo>
                  <a:pt x="17540" y="13820"/>
                </a:lnTo>
                <a:lnTo>
                  <a:pt x="17550" y="13830"/>
                </a:lnTo>
                <a:lnTo>
                  <a:pt x="17570" y="13870"/>
                </a:lnTo>
                <a:lnTo>
                  <a:pt x="17590" y="13890"/>
                </a:lnTo>
                <a:lnTo>
                  <a:pt x="17670" y="13940"/>
                </a:lnTo>
                <a:lnTo>
                  <a:pt x="17720" y="13970"/>
                </a:lnTo>
                <a:lnTo>
                  <a:pt x="17730" y="13980"/>
                </a:lnTo>
                <a:lnTo>
                  <a:pt x="17760" y="13990"/>
                </a:lnTo>
                <a:lnTo>
                  <a:pt x="17800" y="14000"/>
                </a:lnTo>
                <a:lnTo>
                  <a:pt x="17820" y="14000"/>
                </a:lnTo>
                <a:lnTo>
                  <a:pt x="17840" y="13990"/>
                </a:lnTo>
                <a:lnTo>
                  <a:pt x="17870" y="13970"/>
                </a:lnTo>
                <a:lnTo>
                  <a:pt x="17900" y="13950"/>
                </a:lnTo>
                <a:lnTo>
                  <a:pt x="17910" y="13940"/>
                </a:lnTo>
                <a:lnTo>
                  <a:pt x="17930" y="13920"/>
                </a:lnTo>
                <a:lnTo>
                  <a:pt x="17940" y="13910"/>
                </a:lnTo>
                <a:lnTo>
                  <a:pt x="17950" y="13900"/>
                </a:lnTo>
                <a:lnTo>
                  <a:pt x="17970" y="13870"/>
                </a:lnTo>
                <a:lnTo>
                  <a:pt x="17990" y="13840"/>
                </a:lnTo>
                <a:lnTo>
                  <a:pt x="18010" y="13840"/>
                </a:lnTo>
                <a:lnTo>
                  <a:pt x="18020" y="13840"/>
                </a:lnTo>
                <a:lnTo>
                  <a:pt x="18030" y="13850"/>
                </a:lnTo>
                <a:lnTo>
                  <a:pt x="18050" y="13860"/>
                </a:lnTo>
                <a:lnTo>
                  <a:pt x="18050" y="13870"/>
                </a:lnTo>
                <a:lnTo>
                  <a:pt x="18070" y="13880"/>
                </a:lnTo>
                <a:lnTo>
                  <a:pt x="18090" y="13890"/>
                </a:lnTo>
                <a:lnTo>
                  <a:pt x="18160" y="13900"/>
                </a:lnTo>
                <a:lnTo>
                  <a:pt x="18220" y="13910"/>
                </a:lnTo>
                <a:lnTo>
                  <a:pt x="18240" y="13900"/>
                </a:lnTo>
                <a:lnTo>
                  <a:pt x="18250" y="13890"/>
                </a:lnTo>
                <a:lnTo>
                  <a:pt x="18260" y="13880"/>
                </a:lnTo>
                <a:lnTo>
                  <a:pt x="18260" y="13860"/>
                </a:lnTo>
                <a:lnTo>
                  <a:pt x="18260" y="13820"/>
                </a:lnTo>
                <a:lnTo>
                  <a:pt x="18250" y="13750"/>
                </a:lnTo>
                <a:lnTo>
                  <a:pt x="18240" y="13740"/>
                </a:lnTo>
                <a:lnTo>
                  <a:pt x="18220" y="13710"/>
                </a:lnTo>
                <a:lnTo>
                  <a:pt x="18220" y="13700"/>
                </a:lnTo>
                <a:lnTo>
                  <a:pt x="18220" y="13680"/>
                </a:lnTo>
                <a:lnTo>
                  <a:pt x="18220" y="13670"/>
                </a:lnTo>
                <a:lnTo>
                  <a:pt x="18230" y="13650"/>
                </a:lnTo>
                <a:lnTo>
                  <a:pt x="18240" y="13620"/>
                </a:lnTo>
                <a:lnTo>
                  <a:pt x="18250" y="13610"/>
                </a:lnTo>
                <a:lnTo>
                  <a:pt x="18250" y="13590"/>
                </a:lnTo>
                <a:lnTo>
                  <a:pt x="18250" y="13570"/>
                </a:lnTo>
                <a:lnTo>
                  <a:pt x="18250" y="13550"/>
                </a:lnTo>
                <a:lnTo>
                  <a:pt x="18260" y="13530"/>
                </a:lnTo>
                <a:lnTo>
                  <a:pt x="18280" y="13510"/>
                </a:lnTo>
                <a:lnTo>
                  <a:pt x="18300" y="13500"/>
                </a:lnTo>
                <a:lnTo>
                  <a:pt x="18320" y="13500"/>
                </a:lnTo>
                <a:lnTo>
                  <a:pt x="18330" y="13510"/>
                </a:lnTo>
                <a:lnTo>
                  <a:pt x="18380" y="13540"/>
                </a:lnTo>
                <a:lnTo>
                  <a:pt x="18420" y="13560"/>
                </a:lnTo>
                <a:lnTo>
                  <a:pt x="18510" y="13560"/>
                </a:lnTo>
                <a:lnTo>
                  <a:pt x="18610" y="13750"/>
                </a:lnTo>
                <a:lnTo>
                  <a:pt x="18650" y="13800"/>
                </a:lnTo>
                <a:lnTo>
                  <a:pt x="18720" y="13840"/>
                </a:lnTo>
                <a:lnTo>
                  <a:pt x="18800" y="13900"/>
                </a:lnTo>
                <a:lnTo>
                  <a:pt x="18850" y="13930"/>
                </a:lnTo>
                <a:lnTo>
                  <a:pt x="18940" y="13950"/>
                </a:lnTo>
                <a:lnTo>
                  <a:pt x="18970" y="13960"/>
                </a:lnTo>
                <a:lnTo>
                  <a:pt x="18990" y="13970"/>
                </a:lnTo>
                <a:lnTo>
                  <a:pt x="19080" y="13980"/>
                </a:lnTo>
                <a:lnTo>
                  <a:pt x="19160" y="13980"/>
                </a:lnTo>
                <a:lnTo>
                  <a:pt x="19290" y="13970"/>
                </a:lnTo>
                <a:lnTo>
                  <a:pt x="19360" y="13990"/>
                </a:lnTo>
                <a:lnTo>
                  <a:pt x="19440" y="14070"/>
                </a:lnTo>
                <a:lnTo>
                  <a:pt x="19490" y="14120"/>
                </a:lnTo>
                <a:lnTo>
                  <a:pt x="19490" y="14130"/>
                </a:lnTo>
                <a:lnTo>
                  <a:pt x="19510" y="14170"/>
                </a:lnTo>
                <a:lnTo>
                  <a:pt x="19510" y="14200"/>
                </a:lnTo>
                <a:lnTo>
                  <a:pt x="19530" y="14250"/>
                </a:lnTo>
                <a:lnTo>
                  <a:pt x="19530" y="14280"/>
                </a:lnTo>
                <a:lnTo>
                  <a:pt x="19520" y="14300"/>
                </a:lnTo>
                <a:lnTo>
                  <a:pt x="19510" y="14310"/>
                </a:lnTo>
                <a:lnTo>
                  <a:pt x="19500" y="14330"/>
                </a:lnTo>
                <a:lnTo>
                  <a:pt x="19490" y="14430"/>
                </a:lnTo>
                <a:lnTo>
                  <a:pt x="19490" y="14450"/>
                </a:lnTo>
                <a:lnTo>
                  <a:pt x="19480" y="14460"/>
                </a:lnTo>
                <a:lnTo>
                  <a:pt x="19470" y="14480"/>
                </a:lnTo>
                <a:lnTo>
                  <a:pt x="19460" y="14490"/>
                </a:lnTo>
                <a:lnTo>
                  <a:pt x="19450" y="14490"/>
                </a:lnTo>
                <a:lnTo>
                  <a:pt x="19400" y="14510"/>
                </a:lnTo>
                <a:lnTo>
                  <a:pt x="19390" y="14520"/>
                </a:lnTo>
                <a:lnTo>
                  <a:pt x="19370" y="14530"/>
                </a:lnTo>
                <a:lnTo>
                  <a:pt x="19360" y="14550"/>
                </a:lnTo>
                <a:lnTo>
                  <a:pt x="19350" y="14590"/>
                </a:lnTo>
                <a:lnTo>
                  <a:pt x="19360" y="14630"/>
                </a:lnTo>
                <a:lnTo>
                  <a:pt x="19370" y="14670"/>
                </a:lnTo>
                <a:lnTo>
                  <a:pt x="19390" y="14750"/>
                </a:lnTo>
                <a:lnTo>
                  <a:pt x="19400" y="14790"/>
                </a:lnTo>
                <a:lnTo>
                  <a:pt x="19420" y="14820"/>
                </a:lnTo>
                <a:lnTo>
                  <a:pt x="19460" y="14840"/>
                </a:lnTo>
                <a:lnTo>
                  <a:pt x="19490" y="14870"/>
                </a:lnTo>
                <a:lnTo>
                  <a:pt x="19520" y="14920"/>
                </a:lnTo>
                <a:lnTo>
                  <a:pt x="19540" y="14940"/>
                </a:lnTo>
                <a:lnTo>
                  <a:pt x="19560" y="14950"/>
                </a:lnTo>
                <a:lnTo>
                  <a:pt x="19620" y="14950"/>
                </a:lnTo>
                <a:lnTo>
                  <a:pt x="19630" y="14950"/>
                </a:lnTo>
                <a:lnTo>
                  <a:pt x="19650" y="14960"/>
                </a:lnTo>
                <a:lnTo>
                  <a:pt x="19680" y="14960"/>
                </a:lnTo>
                <a:lnTo>
                  <a:pt x="19700" y="14950"/>
                </a:lnTo>
                <a:lnTo>
                  <a:pt x="19760" y="14960"/>
                </a:lnTo>
                <a:lnTo>
                  <a:pt x="19770" y="14960"/>
                </a:lnTo>
                <a:lnTo>
                  <a:pt x="19790" y="14970"/>
                </a:lnTo>
                <a:lnTo>
                  <a:pt x="19800" y="14980"/>
                </a:lnTo>
                <a:lnTo>
                  <a:pt x="19830" y="15000"/>
                </a:lnTo>
                <a:lnTo>
                  <a:pt x="19840" y="15010"/>
                </a:lnTo>
                <a:lnTo>
                  <a:pt x="19860" y="15010"/>
                </a:lnTo>
                <a:lnTo>
                  <a:pt x="19870" y="15000"/>
                </a:lnTo>
                <a:lnTo>
                  <a:pt x="19870" y="14990"/>
                </a:lnTo>
                <a:lnTo>
                  <a:pt x="19880" y="14950"/>
                </a:lnTo>
                <a:lnTo>
                  <a:pt x="19890" y="14940"/>
                </a:lnTo>
                <a:lnTo>
                  <a:pt x="19900" y="14930"/>
                </a:lnTo>
                <a:lnTo>
                  <a:pt x="19910" y="14920"/>
                </a:lnTo>
                <a:lnTo>
                  <a:pt x="19920" y="14910"/>
                </a:lnTo>
                <a:lnTo>
                  <a:pt x="19940" y="14910"/>
                </a:lnTo>
                <a:lnTo>
                  <a:pt x="19960" y="14920"/>
                </a:lnTo>
                <a:lnTo>
                  <a:pt x="20120" y="15070"/>
                </a:lnTo>
                <a:lnTo>
                  <a:pt x="20130" y="15090"/>
                </a:lnTo>
                <a:lnTo>
                  <a:pt x="20140" y="15110"/>
                </a:lnTo>
                <a:lnTo>
                  <a:pt x="20140" y="15160"/>
                </a:lnTo>
                <a:lnTo>
                  <a:pt x="20150" y="15190"/>
                </a:lnTo>
                <a:lnTo>
                  <a:pt x="20160" y="15210"/>
                </a:lnTo>
                <a:lnTo>
                  <a:pt x="20190" y="15210"/>
                </a:lnTo>
                <a:lnTo>
                  <a:pt x="20200" y="15270"/>
                </a:lnTo>
                <a:lnTo>
                  <a:pt x="20170" y="15340"/>
                </a:lnTo>
                <a:lnTo>
                  <a:pt x="20140" y="15400"/>
                </a:lnTo>
                <a:lnTo>
                  <a:pt x="20130" y="15440"/>
                </a:lnTo>
                <a:lnTo>
                  <a:pt x="20120" y="15470"/>
                </a:lnTo>
                <a:lnTo>
                  <a:pt x="20150" y="15540"/>
                </a:lnTo>
                <a:lnTo>
                  <a:pt x="20140" y="15560"/>
                </a:lnTo>
                <a:lnTo>
                  <a:pt x="20130" y="15570"/>
                </a:lnTo>
                <a:lnTo>
                  <a:pt x="20100" y="15570"/>
                </a:lnTo>
                <a:lnTo>
                  <a:pt x="20090" y="15570"/>
                </a:lnTo>
                <a:lnTo>
                  <a:pt x="20050" y="15560"/>
                </a:lnTo>
                <a:lnTo>
                  <a:pt x="20030" y="15560"/>
                </a:lnTo>
                <a:lnTo>
                  <a:pt x="20010" y="15560"/>
                </a:lnTo>
                <a:lnTo>
                  <a:pt x="19990" y="15570"/>
                </a:lnTo>
                <a:lnTo>
                  <a:pt x="19960" y="15580"/>
                </a:lnTo>
                <a:lnTo>
                  <a:pt x="19920" y="15620"/>
                </a:lnTo>
                <a:lnTo>
                  <a:pt x="19900" y="15640"/>
                </a:lnTo>
                <a:lnTo>
                  <a:pt x="19890" y="15670"/>
                </a:lnTo>
                <a:lnTo>
                  <a:pt x="19860" y="15740"/>
                </a:lnTo>
                <a:lnTo>
                  <a:pt x="19840" y="15770"/>
                </a:lnTo>
                <a:lnTo>
                  <a:pt x="19800" y="15810"/>
                </a:lnTo>
                <a:lnTo>
                  <a:pt x="19780" y="15840"/>
                </a:lnTo>
                <a:lnTo>
                  <a:pt x="19770" y="15860"/>
                </a:lnTo>
                <a:lnTo>
                  <a:pt x="19770" y="15880"/>
                </a:lnTo>
                <a:lnTo>
                  <a:pt x="19760" y="15960"/>
                </a:lnTo>
                <a:lnTo>
                  <a:pt x="19720" y="16140"/>
                </a:lnTo>
                <a:lnTo>
                  <a:pt x="19720" y="16220"/>
                </a:lnTo>
                <a:lnTo>
                  <a:pt x="19720" y="16260"/>
                </a:lnTo>
                <a:lnTo>
                  <a:pt x="19710" y="16320"/>
                </a:lnTo>
                <a:lnTo>
                  <a:pt x="19700" y="16350"/>
                </a:lnTo>
                <a:lnTo>
                  <a:pt x="19700" y="16380"/>
                </a:lnTo>
                <a:lnTo>
                  <a:pt x="19640" y="16450"/>
                </a:lnTo>
                <a:lnTo>
                  <a:pt x="19630" y="16470"/>
                </a:lnTo>
                <a:lnTo>
                  <a:pt x="19630" y="16490"/>
                </a:lnTo>
                <a:lnTo>
                  <a:pt x="19680" y="16570"/>
                </a:lnTo>
                <a:lnTo>
                  <a:pt x="19700" y="16590"/>
                </a:lnTo>
                <a:lnTo>
                  <a:pt x="19710" y="16600"/>
                </a:lnTo>
                <a:lnTo>
                  <a:pt x="19720" y="16610"/>
                </a:lnTo>
                <a:lnTo>
                  <a:pt x="19730" y="16620"/>
                </a:lnTo>
                <a:lnTo>
                  <a:pt x="19750" y="16620"/>
                </a:lnTo>
                <a:lnTo>
                  <a:pt x="19800" y="16620"/>
                </a:lnTo>
                <a:lnTo>
                  <a:pt x="20050" y="16510"/>
                </a:lnTo>
                <a:lnTo>
                  <a:pt x="20120" y="16500"/>
                </a:lnTo>
                <a:lnTo>
                  <a:pt x="20140" y="16520"/>
                </a:lnTo>
                <a:lnTo>
                  <a:pt x="20150" y="16530"/>
                </a:lnTo>
                <a:lnTo>
                  <a:pt x="20170" y="16540"/>
                </a:lnTo>
                <a:lnTo>
                  <a:pt x="20230" y="16560"/>
                </a:lnTo>
                <a:lnTo>
                  <a:pt x="20350" y="16590"/>
                </a:lnTo>
                <a:lnTo>
                  <a:pt x="20380" y="16600"/>
                </a:lnTo>
                <a:lnTo>
                  <a:pt x="20400" y="16620"/>
                </a:lnTo>
                <a:lnTo>
                  <a:pt x="20420" y="16640"/>
                </a:lnTo>
                <a:lnTo>
                  <a:pt x="20450" y="16660"/>
                </a:lnTo>
                <a:lnTo>
                  <a:pt x="20610" y="16720"/>
                </a:lnTo>
                <a:lnTo>
                  <a:pt x="20630" y="16720"/>
                </a:lnTo>
                <a:lnTo>
                  <a:pt x="20640" y="16730"/>
                </a:lnTo>
                <a:lnTo>
                  <a:pt x="20650" y="16740"/>
                </a:lnTo>
                <a:lnTo>
                  <a:pt x="20660" y="16760"/>
                </a:lnTo>
                <a:lnTo>
                  <a:pt x="20660" y="16770"/>
                </a:lnTo>
                <a:lnTo>
                  <a:pt x="20670" y="16790"/>
                </a:lnTo>
                <a:lnTo>
                  <a:pt x="20680" y="16800"/>
                </a:lnTo>
                <a:lnTo>
                  <a:pt x="20690" y="16800"/>
                </a:lnTo>
                <a:lnTo>
                  <a:pt x="20700" y="16810"/>
                </a:lnTo>
                <a:lnTo>
                  <a:pt x="20720" y="16840"/>
                </a:lnTo>
                <a:lnTo>
                  <a:pt x="20740" y="16860"/>
                </a:lnTo>
                <a:lnTo>
                  <a:pt x="20760" y="16870"/>
                </a:lnTo>
                <a:lnTo>
                  <a:pt x="20790" y="16890"/>
                </a:lnTo>
                <a:lnTo>
                  <a:pt x="20900" y="16960"/>
                </a:lnTo>
                <a:lnTo>
                  <a:pt x="20930" y="16970"/>
                </a:lnTo>
                <a:lnTo>
                  <a:pt x="20950" y="16970"/>
                </a:lnTo>
                <a:lnTo>
                  <a:pt x="20980" y="16950"/>
                </a:lnTo>
                <a:lnTo>
                  <a:pt x="21010" y="16940"/>
                </a:lnTo>
                <a:lnTo>
                  <a:pt x="21020" y="16950"/>
                </a:lnTo>
                <a:lnTo>
                  <a:pt x="21030" y="16970"/>
                </a:lnTo>
                <a:lnTo>
                  <a:pt x="21030" y="17000"/>
                </a:lnTo>
                <a:lnTo>
                  <a:pt x="21040" y="17020"/>
                </a:lnTo>
                <a:lnTo>
                  <a:pt x="21050" y="17040"/>
                </a:lnTo>
                <a:lnTo>
                  <a:pt x="21070" y="17060"/>
                </a:lnTo>
                <a:lnTo>
                  <a:pt x="21090" y="17060"/>
                </a:lnTo>
                <a:lnTo>
                  <a:pt x="21100" y="17060"/>
                </a:lnTo>
                <a:lnTo>
                  <a:pt x="21120" y="17050"/>
                </a:lnTo>
                <a:lnTo>
                  <a:pt x="21140" y="17040"/>
                </a:lnTo>
                <a:lnTo>
                  <a:pt x="21170" y="17040"/>
                </a:lnTo>
                <a:lnTo>
                  <a:pt x="21190" y="17050"/>
                </a:lnTo>
                <a:lnTo>
                  <a:pt x="21200" y="17060"/>
                </a:lnTo>
                <a:lnTo>
                  <a:pt x="21210" y="17130"/>
                </a:lnTo>
                <a:lnTo>
                  <a:pt x="21210" y="17140"/>
                </a:lnTo>
                <a:lnTo>
                  <a:pt x="21220" y="17160"/>
                </a:lnTo>
                <a:lnTo>
                  <a:pt x="21240" y="17190"/>
                </a:lnTo>
                <a:lnTo>
                  <a:pt x="21270" y="17240"/>
                </a:lnTo>
                <a:lnTo>
                  <a:pt x="21350" y="17310"/>
                </a:lnTo>
                <a:lnTo>
                  <a:pt x="21360" y="17330"/>
                </a:lnTo>
                <a:lnTo>
                  <a:pt x="21370" y="17350"/>
                </a:lnTo>
                <a:lnTo>
                  <a:pt x="21370" y="17360"/>
                </a:lnTo>
                <a:lnTo>
                  <a:pt x="21370" y="17380"/>
                </a:lnTo>
                <a:lnTo>
                  <a:pt x="21360" y="17410"/>
                </a:lnTo>
                <a:lnTo>
                  <a:pt x="21370" y="17430"/>
                </a:lnTo>
                <a:lnTo>
                  <a:pt x="21370" y="17450"/>
                </a:lnTo>
                <a:lnTo>
                  <a:pt x="21420" y="17500"/>
                </a:lnTo>
                <a:lnTo>
                  <a:pt x="21440" y="17530"/>
                </a:lnTo>
                <a:lnTo>
                  <a:pt x="21480" y="17630"/>
                </a:lnTo>
                <a:lnTo>
                  <a:pt x="21490" y="17650"/>
                </a:lnTo>
                <a:lnTo>
                  <a:pt x="21510" y="17670"/>
                </a:lnTo>
                <a:lnTo>
                  <a:pt x="21540" y="17700"/>
                </a:lnTo>
                <a:lnTo>
                  <a:pt x="21560" y="17710"/>
                </a:lnTo>
                <a:lnTo>
                  <a:pt x="21570" y="17700"/>
                </a:lnTo>
                <a:lnTo>
                  <a:pt x="21580" y="17680"/>
                </a:lnTo>
                <a:lnTo>
                  <a:pt x="21560" y="17580"/>
                </a:lnTo>
                <a:lnTo>
                  <a:pt x="21570" y="17570"/>
                </a:lnTo>
                <a:lnTo>
                  <a:pt x="21570" y="17550"/>
                </a:lnTo>
                <a:lnTo>
                  <a:pt x="21580" y="17540"/>
                </a:lnTo>
                <a:lnTo>
                  <a:pt x="21590" y="17530"/>
                </a:lnTo>
                <a:lnTo>
                  <a:pt x="21610" y="17520"/>
                </a:lnTo>
                <a:lnTo>
                  <a:pt x="21630" y="17500"/>
                </a:lnTo>
                <a:lnTo>
                  <a:pt x="21650" y="17460"/>
                </a:lnTo>
                <a:lnTo>
                  <a:pt x="21660" y="17430"/>
                </a:lnTo>
                <a:lnTo>
                  <a:pt x="21670" y="17380"/>
                </a:lnTo>
                <a:lnTo>
                  <a:pt x="21670" y="17360"/>
                </a:lnTo>
                <a:lnTo>
                  <a:pt x="21670" y="17340"/>
                </a:lnTo>
                <a:lnTo>
                  <a:pt x="21670" y="17330"/>
                </a:lnTo>
                <a:lnTo>
                  <a:pt x="21630" y="17200"/>
                </a:lnTo>
                <a:lnTo>
                  <a:pt x="21590" y="17130"/>
                </a:lnTo>
                <a:lnTo>
                  <a:pt x="21590" y="17120"/>
                </a:lnTo>
                <a:lnTo>
                  <a:pt x="21580" y="17100"/>
                </a:lnTo>
                <a:lnTo>
                  <a:pt x="21580" y="17090"/>
                </a:lnTo>
                <a:lnTo>
                  <a:pt x="21580" y="17070"/>
                </a:lnTo>
                <a:lnTo>
                  <a:pt x="21580" y="17030"/>
                </a:lnTo>
                <a:lnTo>
                  <a:pt x="21590" y="17000"/>
                </a:lnTo>
                <a:lnTo>
                  <a:pt x="21590" y="16980"/>
                </a:lnTo>
                <a:lnTo>
                  <a:pt x="21590" y="16960"/>
                </a:lnTo>
                <a:lnTo>
                  <a:pt x="21590" y="16920"/>
                </a:lnTo>
                <a:lnTo>
                  <a:pt x="21580" y="16890"/>
                </a:lnTo>
                <a:lnTo>
                  <a:pt x="21570" y="16880"/>
                </a:lnTo>
                <a:lnTo>
                  <a:pt x="21560" y="16870"/>
                </a:lnTo>
                <a:lnTo>
                  <a:pt x="21550" y="16860"/>
                </a:lnTo>
                <a:lnTo>
                  <a:pt x="21520" y="16850"/>
                </a:lnTo>
                <a:lnTo>
                  <a:pt x="21510" y="16840"/>
                </a:lnTo>
                <a:lnTo>
                  <a:pt x="21500" y="16820"/>
                </a:lnTo>
                <a:lnTo>
                  <a:pt x="21490" y="16810"/>
                </a:lnTo>
                <a:lnTo>
                  <a:pt x="21490" y="16800"/>
                </a:lnTo>
                <a:lnTo>
                  <a:pt x="21480" y="16760"/>
                </a:lnTo>
                <a:lnTo>
                  <a:pt x="21480" y="16740"/>
                </a:lnTo>
                <a:lnTo>
                  <a:pt x="21480" y="16720"/>
                </a:lnTo>
                <a:lnTo>
                  <a:pt x="21500" y="16620"/>
                </a:lnTo>
                <a:lnTo>
                  <a:pt x="21510" y="16600"/>
                </a:lnTo>
                <a:lnTo>
                  <a:pt x="21520" y="16590"/>
                </a:lnTo>
                <a:lnTo>
                  <a:pt x="21540" y="16570"/>
                </a:lnTo>
                <a:lnTo>
                  <a:pt x="21550" y="16560"/>
                </a:lnTo>
                <a:lnTo>
                  <a:pt x="21560" y="16530"/>
                </a:lnTo>
                <a:lnTo>
                  <a:pt x="21570" y="16520"/>
                </a:lnTo>
                <a:lnTo>
                  <a:pt x="21580" y="16500"/>
                </a:lnTo>
                <a:lnTo>
                  <a:pt x="21580" y="16460"/>
                </a:lnTo>
                <a:lnTo>
                  <a:pt x="21580" y="16430"/>
                </a:lnTo>
                <a:lnTo>
                  <a:pt x="21570" y="16360"/>
                </a:lnTo>
                <a:lnTo>
                  <a:pt x="21570" y="16340"/>
                </a:lnTo>
                <a:lnTo>
                  <a:pt x="21550" y="16250"/>
                </a:lnTo>
                <a:lnTo>
                  <a:pt x="21550" y="16230"/>
                </a:lnTo>
                <a:lnTo>
                  <a:pt x="21560" y="16230"/>
                </a:lnTo>
                <a:lnTo>
                  <a:pt x="21600" y="16240"/>
                </a:lnTo>
                <a:lnTo>
                  <a:pt x="21620" y="16250"/>
                </a:lnTo>
                <a:lnTo>
                  <a:pt x="21630" y="16260"/>
                </a:lnTo>
                <a:lnTo>
                  <a:pt x="21640" y="16270"/>
                </a:lnTo>
                <a:lnTo>
                  <a:pt x="21650" y="16280"/>
                </a:lnTo>
                <a:lnTo>
                  <a:pt x="21660" y="16290"/>
                </a:lnTo>
                <a:lnTo>
                  <a:pt x="21680" y="16290"/>
                </a:lnTo>
                <a:lnTo>
                  <a:pt x="22020" y="16310"/>
                </a:lnTo>
                <a:lnTo>
                  <a:pt x="22080" y="16320"/>
                </a:lnTo>
                <a:lnTo>
                  <a:pt x="22110" y="16330"/>
                </a:lnTo>
                <a:lnTo>
                  <a:pt x="22130" y="16340"/>
                </a:lnTo>
                <a:lnTo>
                  <a:pt x="22120" y="16350"/>
                </a:lnTo>
                <a:lnTo>
                  <a:pt x="22080" y="16360"/>
                </a:lnTo>
                <a:lnTo>
                  <a:pt x="22050" y="16390"/>
                </a:lnTo>
                <a:lnTo>
                  <a:pt x="21950" y="16520"/>
                </a:lnTo>
                <a:lnTo>
                  <a:pt x="21910" y="16590"/>
                </a:lnTo>
                <a:lnTo>
                  <a:pt x="21900" y="16670"/>
                </a:lnTo>
                <a:lnTo>
                  <a:pt x="21940" y="16820"/>
                </a:lnTo>
                <a:lnTo>
                  <a:pt x="22110" y="17240"/>
                </a:lnTo>
                <a:lnTo>
                  <a:pt x="22090" y="17360"/>
                </a:lnTo>
                <a:lnTo>
                  <a:pt x="21990" y="17300"/>
                </a:lnTo>
                <a:lnTo>
                  <a:pt x="21910" y="17430"/>
                </a:lnTo>
                <a:lnTo>
                  <a:pt x="21860" y="17640"/>
                </a:lnTo>
                <a:lnTo>
                  <a:pt x="21840" y="17790"/>
                </a:lnTo>
                <a:lnTo>
                  <a:pt x="21850" y="17960"/>
                </a:lnTo>
                <a:lnTo>
                  <a:pt x="21830" y="18050"/>
                </a:lnTo>
                <a:lnTo>
                  <a:pt x="21750" y="18050"/>
                </a:lnTo>
                <a:lnTo>
                  <a:pt x="21710" y="18110"/>
                </a:lnTo>
                <a:lnTo>
                  <a:pt x="21670" y="18190"/>
                </a:lnTo>
                <a:lnTo>
                  <a:pt x="21650" y="18250"/>
                </a:lnTo>
                <a:lnTo>
                  <a:pt x="21650" y="18340"/>
                </a:lnTo>
                <a:lnTo>
                  <a:pt x="21680" y="18420"/>
                </a:lnTo>
                <a:lnTo>
                  <a:pt x="21860" y="18810"/>
                </a:lnTo>
                <a:lnTo>
                  <a:pt x="21870" y="18870"/>
                </a:lnTo>
                <a:lnTo>
                  <a:pt x="21950" y="18980"/>
                </a:lnTo>
                <a:lnTo>
                  <a:pt x="22110" y="19130"/>
                </a:lnTo>
                <a:lnTo>
                  <a:pt x="22220" y="19290"/>
                </a:lnTo>
                <a:lnTo>
                  <a:pt x="22150" y="19430"/>
                </a:lnTo>
                <a:lnTo>
                  <a:pt x="22310" y="19390"/>
                </a:lnTo>
                <a:lnTo>
                  <a:pt x="22090" y="19870"/>
                </a:lnTo>
                <a:lnTo>
                  <a:pt x="22060" y="20060"/>
                </a:lnTo>
                <a:lnTo>
                  <a:pt x="22140" y="20640"/>
                </a:lnTo>
                <a:lnTo>
                  <a:pt x="22170" y="20730"/>
                </a:lnTo>
                <a:lnTo>
                  <a:pt x="22190" y="20820"/>
                </a:lnTo>
                <a:lnTo>
                  <a:pt x="22090" y="21940"/>
                </a:lnTo>
                <a:lnTo>
                  <a:pt x="22120" y="22130"/>
                </a:lnTo>
                <a:lnTo>
                  <a:pt x="22270" y="22460"/>
                </a:lnTo>
                <a:lnTo>
                  <a:pt x="22490" y="22750"/>
                </a:lnTo>
                <a:lnTo>
                  <a:pt x="23040" y="23290"/>
                </a:lnTo>
                <a:lnTo>
                  <a:pt x="23030" y="23320"/>
                </a:lnTo>
                <a:lnTo>
                  <a:pt x="22990" y="23390"/>
                </a:lnTo>
                <a:lnTo>
                  <a:pt x="22980" y="23400"/>
                </a:lnTo>
                <a:lnTo>
                  <a:pt x="22880" y="23450"/>
                </a:lnTo>
                <a:lnTo>
                  <a:pt x="22860" y="23470"/>
                </a:lnTo>
                <a:lnTo>
                  <a:pt x="22860" y="23490"/>
                </a:lnTo>
                <a:lnTo>
                  <a:pt x="22870" y="23500"/>
                </a:lnTo>
                <a:lnTo>
                  <a:pt x="22880" y="23510"/>
                </a:lnTo>
                <a:lnTo>
                  <a:pt x="22910" y="23530"/>
                </a:lnTo>
                <a:lnTo>
                  <a:pt x="22930" y="23540"/>
                </a:lnTo>
                <a:lnTo>
                  <a:pt x="22940" y="23550"/>
                </a:lnTo>
                <a:lnTo>
                  <a:pt x="22950" y="23570"/>
                </a:lnTo>
                <a:lnTo>
                  <a:pt x="22960" y="23580"/>
                </a:lnTo>
                <a:lnTo>
                  <a:pt x="22970" y="23600"/>
                </a:lnTo>
                <a:lnTo>
                  <a:pt x="22970" y="23610"/>
                </a:lnTo>
                <a:lnTo>
                  <a:pt x="22970" y="23630"/>
                </a:lnTo>
                <a:lnTo>
                  <a:pt x="22960" y="23660"/>
                </a:lnTo>
                <a:lnTo>
                  <a:pt x="22950" y="23670"/>
                </a:lnTo>
                <a:lnTo>
                  <a:pt x="22940" y="23690"/>
                </a:lnTo>
                <a:lnTo>
                  <a:pt x="22930" y="23700"/>
                </a:lnTo>
                <a:lnTo>
                  <a:pt x="22920" y="23710"/>
                </a:lnTo>
                <a:lnTo>
                  <a:pt x="22910" y="23730"/>
                </a:lnTo>
                <a:lnTo>
                  <a:pt x="22900" y="23740"/>
                </a:lnTo>
                <a:lnTo>
                  <a:pt x="22900" y="23760"/>
                </a:lnTo>
                <a:lnTo>
                  <a:pt x="22930" y="23820"/>
                </a:lnTo>
                <a:lnTo>
                  <a:pt x="22930" y="23830"/>
                </a:lnTo>
                <a:lnTo>
                  <a:pt x="22920" y="23840"/>
                </a:lnTo>
                <a:lnTo>
                  <a:pt x="22890" y="23880"/>
                </a:lnTo>
                <a:lnTo>
                  <a:pt x="22880" y="23890"/>
                </a:lnTo>
                <a:lnTo>
                  <a:pt x="22870" y="23920"/>
                </a:lnTo>
                <a:lnTo>
                  <a:pt x="22870" y="23930"/>
                </a:lnTo>
                <a:lnTo>
                  <a:pt x="22870" y="23940"/>
                </a:lnTo>
                <a:lnTo>
                  <a:pt x="22870" y="23950"/>
                </a:lnTo>
                <a:lnTo>
                  <a:pt x="22880" y="23960"/>
                </a:lnTo>
                <a:lnTo>
                  <a:pt x="22890" y="23970"/>
                </a:lnTo>
                <a:lnTo>
                  <a:pt x="22900" y="23980"/>
                </a:lnTo>
                <a:lnTo>
                  <a:pt x="22940" y="23990"/>
                </a:lnTo>
                <a:lnTo>
                  <a:pt x="22960" y="23990"/>
                </a:lnTo>
                <a:lnTo>
                  <a:pt x="22970" y="24000"/>
                </a:lnTo>
                <a:lnTo>
                  <a:pt x="22990" y="24030"/>
                </a:lnTo>
                <a:lnTo>
                  <a:pt x="23010" y="24060"/>
                </a:lnTo>
                <a:lnTo>
                  <a:pt x="23020" y="24080"/>
                </a:lnTo>
                <a:lnTo>
                  <a:pt x="23020" y="24110"/>
                </a:lnTo>
                <a:lnTo>
                  <a:pt x="23030" y="24130"/>
                </a:lnTo>
                <a:lnTo>
                  <a:pt x="23020" y="24160"/>
                </a:lnTo>
                <a:lnTo>
                  <a:pt x="23020" y="24180"/>
                </a:lnTo>
                <a:lnTo>
                  <a:pt x="23020" y="24190"/>
                </a:lnTo>
                <a:lnTo>
                  <a:pt x="22970" y="24260"/>
                </a:lnTo>
                <a:lnTo>
                  <a:pt x="22960" y="24270"/>
                </a:lnTo>
                <a:lnTo>
                  <a:pt x="22950" y="24280"/>
                </a:lnTo>
                <a:lnTo>
                  <a:pt x="22950" y="24290"/>
                </a:lnTo>
                <a:lnTo>
                  <a:pt x="22960" y="24310"/>
                </a:lnTo>
                <a:lnTo>
                  <a:pt x="22960" y="24330"/>
                </a:lnTo>
                <a:lnTo>
                  <a:pt x="22940" y="24340"/>
                </a:lnTo>
                <a:lnTo>
                  <a:pt x="22900" y="24320"/>
                </a:lnTo>
                <a:lnTo>
                  <a:pt x="22240" y="23930"/>
                </a:lnTo>
                <a:lnTo>
                  <a:pt x="22230" y="23920"/>
                </a:lnTo>
                <a:lnTo>
                  <a:pt x="22210" y="23880"/>
                </a:lnTo>
                <a:lnTo>
                  <a:pt x="22170" y="23840"/>
                </a:lnTo>
                <a:lnTo>
                  <a:pt x="22140" y="23820"/>
                </a:lnTo>
                <a:lnTo>
                  <a:pt x="21880" y="23720"/>
                </a:lnTo>
                <a:lnTo>
                  <a:pt x="21820" y="23680"/>
                </a:lnTo>
                <a:lnTo>
                  <a:pt x="21770" y="23650"/>
                </a:lnTo>
                <a:lnTo>
                  <a:pt x="21700" y="23650"/>
                </a:lnTo>
                <a:lnTo>
                  <a:pt x="21510" y="23690"/>
                </a:lnTo>
                <a:lnTo>
                  <a:pt x="20810" y="23950"/>
                </a:lnTo>
                <a:lnTo>
                  <a:pt x="20800" y="23950"/>
                </a:lnTo>
                <a:lnTo>
                  <a:pt x="20770" y="23940"/>
                </a:lnTo>
                <a:lnTo>
                  <a:pt x="20040" y="23640"/>
                </a:lnTo>
                <a:lnTo>
                  <a:pt x="19880" y="23510"/>
                </a:lnTo>
                <a:lnTo>
                  <a:pt x="19220" y="22720"/>
                </a:lnTo>
                <a:lnTo>
                  <a:pt x="19160" y="22680"/>
                </a:lnTo>
                <a:lnTo>
                  <a:pt x="18910" y="22580"/>
                </a:lnTo>
                <a:lnTo>
                  <a:pt x="18710" y="22510"/>
                </a:lnTo>
                <a:lnTo>
                  <a:pt x="18660" y="22300"/>
                </a:lnTo>
                <a:lnTo>
                  <a:pt x="18630" y="22250"/>
                </a:lnTo>
                <a:lnTo>
                  <a:pt x="18620" y="22250"/>
                </a:lnTo>
                <a:lnTo>
                  <a:pt x="18610" y="22260"/>
                </a:lnTo>
                <a:lnTo>
                  <a:pt x="18600" y="22270"/>
                </a:lnTo>
                <a:lnTo>
                  <a:pt x="18590" y="22280"/>
                </a:lnTo>
                <a:lnTo>
                  <a:pt x="18570" y="22280"/>
                </a:lnTo>
                <a:lnTo>
                  <a:pt x="18560" y="22280"/>
                </a:lnTo>
                <a:lnTo>
                  <a:pt x="18540" y="22270"/>
                </a:lnTo>
                <a:lnTo>
                  <a:pt x="17610" y="21630"/>
                </a:lnTo>
                <a:lnTo>
                  <a:pt x="17470" y="21450"/>
                </a:lnTo>
                <a:lnTo>
                  <a:pt x="17460" y="21440"/>
                </a:lnTo>
                <a:lnTo>
                  <a:pt x="17280" y="21240"/>
                </a:lnTo>
                <a:lnTo>
                  <a:pt x="17250" y="21220"/>
                </a:lnTo>
                <a:lnTo>
                  <a:pt x="16890" y="21160"/>
                </a:lnTo>
                <a:lnTo>
                  <a:pt x="16860" y="21160"/>
                </a:lnTo>
                <a:lnTo>
                  <a:pt x="16280" y="20970"/>
                </a:lnTo>
                <a:lnTo>
                  <a:pt x="16090" y="20880"/>
                </a:lnTo>
                <a:lnTo>
                  <a:pt x="16050" y="20870"/>
                </a:lnTo>
                <a:lnTo>
                  <a:pt x="16020" y="20860"/>
                </a:lnTo>
                <a:lnTo>
                  <a:pt x="16020" y="20880"/>
                </a:lnTo>
                <a:lnTo>
                  <a:pt x="16010" y="20890"/>
                </a:lnTo>
                <a:lnTo>
                  <a:pt x="15990" y="20890"/>
                </a:lnTo>
                <a:lnTo>
                  <a:pt x="15940" y="20900"/>
                </a:lnTo>
                <a:lnTo>
                  <a:pt x="15930" y="20910"/>
                </a:lnTo>
                <a:lnTo>
                  <a:pt x="15910" y="20920"/>
                </a:lnTo>
                <a:lnTo>
                  <a:pt x="15880" y="20940"/>
                </a:lnTo>
                <a:lnTo>
                  <a:pt x="15830" y="20960"/>
                </a:lnTo>
                <a:lnTo>
                  <a:pt x="15790" y="20970"/>
                </a:lnTo>
                <a:lnTo>
                  <a:pt x="15770" y="20970"/>
                </a:lnTo>
                <a:lnTo>
                  <a:pt x="15750" y="20960"/>
                </a:lnTo>
                <a:lnTo>
                  <a:pt x="15750" y="20950"/>
                </a:lnTo>
                <a:lnTo>
                  <a:pt x="15740" y="20930"/>
                </a:lnTo>
                <a:lnTo>
                  <a:pt x="15740" y="20880"/>
                </a:lnTo>
                <a:lnTo>
                  <a:pt x="15740" y="20860"/>
                </a:lnTo>
                <a:lnTo>
                  <a:pt x="15740" y="20840"/>
                </a:lnTo>
                <a:lnTo>
                  <a:pt x="15730" y="20830"/>
                </a:lnTo>
                <a:lnTo>
                  <a:pt x="15710" y="20780"/>
                </a:lnTo>
                <a:lnTo>
                  <a:pt x="15700" y="20760"/>
                </a:lnTo>
                <a:lnTo>
                  <a:pt x="15680" y="20730"/>
                </a:lnTo>
                <a:lnTo>
                  <a:pt x="15660" y="20720"/>
                </a:lnTo>
                <a:lnTo>
                  <a:pt x="15640" y="20720"/>
                </a:lnTo>
                <a:lnTo>
                  <a:pt x="15580" y="20720"/>
                </a:lnTo>
                <a:lnTo>
                  <a:pt x="15490" y="20720"/>
                </a:lnTo>
                <a:lnTo>
                  <a:pt x="15470" y="20710"/>
                </a:lnTo>
                <a:lnTo>
                  <a:pt x="15450" y="20710"/>
                </a:lnTo>
                <a:lnTo>
                  <a:pt x="15430" y="20690"/>
                </a:lnTo>
                <a:lnTo>
                  <a:pt x="15420" y="20680"/>
                </a:lnTo>
                <a:lnTo>
                  <a:pt x="15400" y="20670"/>
                </a:lnTo>
                <a:lnTo>
                  <a:pt x="15370" y="20650"/>
                </a:lnTo>
                <a:lnTo>
                  <a:pt x="15360" y="20640"/>
                </a:lnTo>
                <a:lnTo>
                  <a:pt x="15350" y="20630"/>
                </a:lnTo>
                <a:lnTo>
                  <a:pt x="15350" y="20620"/>
                </a:lnTo>
                <a:lnTo>
                  <a:pt x="15350" y="20600"/>
                </a:lnTo>
                <a:lnTo>
                  <a:pt x="15330" y="20570"/>
                </a:lnTo>
                <a:lnTo>
                  <a:pt x="15300" y="20540"/>
                </a:lnTo>
                <a:lnTo>
                  <a:pt x="15210" y="20480"/>
                </a:lnTo>
                <a:lnTo>
                  <a:pt x="15170" y="20460"/>
                </a:lnTo>
                <a:lnTo>
                  <a:pt x="15140" y="20450"/>
                </a:lnTo>
                <a:lnTo>
                  <a:pt x="15130" y="20460"/>
                </a:lnTo>
                <a:lnTo>
                  <a:pt x="15130" y="20480"/>
                </a:lnTo>
                <a:lnTo>
                  <a:pt x="15120" y="20500"/>
                </a:lnTo>
                <a:lnTo>
                  <a:pt x="15120" y="20510"/>
                </a:lnTo>
                <a:lnTo>
                  <a:pt x="15110" y="20520"/>
                </a:lnTo>
                <a:lnTo>
                  <a:pt x="15100" y="20530"/>
                </a:lnTo>
                <a:lnTo>
                  <a:pt x="15080" y="20540"/>
                </a:lnTo>
                <a:lnTo>
                  <a:pt x="15060" y="20560"/>
                </a:lnTo>
                <a:lnTo>
                  <a:pt x="14940" y="20540"/>
                </a:lnTo>
                <a:lnTo>
                  <a:pt x="14910" y="20540"/>
                </a:lnTo>
                <a:lnTo>
                  <a:pt x="14740" y="20450"/>
                </a:lnTo>
                <a:lnTo>
                  <a:pt x="14690" y="20440"/>
                </a:lnTo>
                <a:lnTo>
                  <a:pt x="14680" y="20430"/>
                </a:lnTo>
                <a:lnTo>
                  <a:pt x="14660" y="20430"/>
                </a:lnTo>
                <a:lnTo>
                  <a:pt x="14360" y="20040"/>
                </a:lnTo>
                <a:lnTo>
                  <a:pt x="14410" y="19910"/>
                </a:lnTo>
                <a:lnTo>
                  <a:pt x="14450" y="19840"/>
                </a:lnTo>
                <a:lnTo>
                  <a:pt x="14460" y="19820"/>
                </a:lnTo>
                <a:lnTo>
                  <a:pt x="14460" y="19790"/>
                </a:lnTo>
                <a:lnTo>
                  <a:pt x="14420" y="19640"/>
                </a:lnTo>
                <a:lnTo>
                  <a:pt x="14420" y="19630"/>
                </a:lnTo>
                <a:lnTo>
                  <a:pt x="14410" y="19600"/>
                </a:lnTo>
                <a:lnTo>
                  <a:pt x="14380" y="19550"/>
                </a:lnTo>
                <a:lnTo>
                  <a:pt x="14370" y="19530"/>
                </a:lnTo>
                <a:lnTo>
                  <a:pt x="14360" y="19520"/>
                </a:lnTo>
                <a:lnTo>
                  <a:pt x="14360" y="19500"/>
                </a:lnTo>
                <a:lnTo>
                  <a:pt x="14360" y="19480"/>
                </a:lnTo>
                <a:lnTo>
                  <a:pt x="14360" y="19450"/>
                </a:lnTo>
                <a:lnTo>
                  <a:pt x="14380" y="19410"/>
                </a:lnTo>
                <a:lnTo>
                  <a:pt x="14460" y="19260"/>
                </a:lnTo>
                <a:lnTo>
                  <a:pt x="14470" y="19250"/>
                </a:lnTo>
                <a:lnTo>
                  <a:pt x="14490" y="19240"/>
                </a:lnTo>
                <a:lnTo>
                  <a:pt x="14520" y="19230"/>
                </a:lnTo>
                <a:lnTo>
                  <a:pt x="14530" y="19220"/>
                </a:lnTo>
                <a:lnTo>
                  <a:pt x="14540" y="19210"/>
                </a:lnTo>
                <a:lnTo>
                  <a:pt x="14550" y="19200"/>
                </a:lnTo>
                <a:lnTo>
                  <a:pt x="14560" y="19180"/>
                </a:lnTo>
                <a:lnTo>
                  <a:pt x="14590" y="19040"/>
                </a:lnTo>
                <a:lnTo>
                  <a:pt x="14580" y="19000"/>
                </a:lnTo>
                <a:lnTo>
                  <a:pt x="14540" y="18930"/>
                </a:lnTo>
                <a:lnTo>
                  <a:pt x="14470" y="18830"/>
                </a:lnTo>
                <a:lnTo>
                  <a:pt x="14450" y="18790"/>
                </a:lnTo>
                <a:lnTo>
                  <a:pt x="14450" y="18770"/>
                </a:lnTo>
                <a:lnTo>
                  <a:pt x="14450" y="18760"/>
                </a:lnTo>
                <a:lnTo>
                  <a:pt x="14440" y="18740"/>
                </a:lnTo>
                <a:lnTo>
                  <a:pt x="14420" y="18720"/>
                </a:lnTo>
                <a:lnTo>
                  <a:pt x="14410" y="18710"/>
                </a:lnTo>
                <a:lnTo>
                  <a:pt x="14390" y="18660"/>
                </a:lnTo>
                <a:lnTo>
                  <a:pt x="14360" y="18640"/>
                </a:lnTo>
                <a:lnTo>
                  <a:pt x="14210" y="18550"/>
                </a:lnTo>
                <a:lnTo>
                  <a:pt x="14120" y="18510"/>
                </a:lnTo>
                <a:lnTo>
                  <a:pt x="14100" y="18510"/>
                </a:lnTo>
                <a:lnTo>
                  <a:pt x="14060" y="18510"/>
                </a:lnTo>
                <a:lnTo>
                  <a:pt x="14040" y="18510"/>
                </a:lnTo>
                <a:lnTo>
                  <a:pt x="14020" y="18500"/>
                </a:lnTo>
                <a:lnTo>
                  <a:pt x="13940" y="18460"/>
                </a:lnTo>
                <a:lnTo>
                  <a:pt x="13910" y="18450"/>
                </a:lnTo>
                <a:lnTo>
                  <a:pt x="13850" y="18390"/>
                </a:lnTo>
                <a:lnTo>
                  <a:pt x="13720" y="18190"/>
                </a:lnTo>
                <a:lnTo>
                  <a:pt x="13680" y="18120"/>
                </a:lnTo>
                <a:lnTo>
                  <a:pt x="13640" y="18100"/>
                </a:lnTo>
                <a:lnTo>
                  <a:pt x="13620" y="18100"/>
                </a:lnTo>
                <a:lnTo>
                  <a:pt x="13600" y="18090"/>
                </a:lnTo>
                <a:lnTo>
                  <a:pt x="13590" y="18070"/>
                </a:lnTo>
                <a:lnTo>
                  <a:pt x="13590" y="18030"/>
                </a:lnTo>
                <a:lnTo>
                  <a:pt x="13610" y="17830"/>
                </a:lnTo>
                <a:lnTo>
                  <a:pt x="13610" y="17780"/>
                </a:lnTo>
                <a:lnTo>
                  <a:pt x="13600" y="17750"/>
                </a:lnTo>
                <a:lnTo>
                  <a:pt x="13590" y="17710"/>
                </a:lnTo>
                <a:lnTo>
                  <a:pt x="13550" y="17660"/>
                </a:lnTo>
                <a:lnTo>
                  <a:pt x="13530" y="17640"/>
                </a:lnTo>
                <a:lnTo>
                  <a:pt x="13510" y="17560"/>
                </a:lnTo>
                <a:lnTo>
                  <a:pt x="13480" y="17220"/>
                </a:lnTo>
                <a:lnTo>
                  <a:pt x="13470" y="17180"/>
                </a:lnTo>
                <a:lnTo>
                  <a:pt x="13420" y="17130"/>
                </a:lnTo>
                <a:lnTo>
                  <a:pt x="13420" y="17120"/>
                </a:lnTo>
                <a:lnTo>
                  <a:pt x="13420" y="17110"/>
                </a:lnTo>
                <a:lnTo>
                  <a:pt x="13430" y="17030"/>
                </a:lnTo>
                <a:lnTo>
                  <a:pt x="13530" y="16750"/>
                </a:lnTo>
                <a:lnTo>
                  <a:pt x="13410" y="16590"/>
                </a:lnTo>
                <a:lnTo>
                  <a:pt x="13370" y="16550"/>
                </a:lnTo>
                <a:lnTo>
                  <a:pt x="13350" y="16540"/>
                </a:lnTo>
                <a:lnTo>
                  <a:pt x="13320" y="16520"/>
                </a:lnTo>
                <a:lnTo>
                  <a:pt x="13300" y="16510"/>
                </a:lnTo>
                <a:lnTo>
                  <a:pt x="13290" y="16520"/>
                </a:lnTo>
                <a:lnTo>
                  <a:pt x="13250" y="16540"/>
                </a:lnTo>
                <a:lnTo>
                  <a:pt x="13240" y="16540"/>
                </a:lnTo>
                <a:lnTo>
                  <a:pt x="13220" y="16510"/>
                </a:lnTo>
                <a:lnTo>
                  <a:pt x="13200" y="16450"/>
                </a:lnTo>
                <a:lnTo>
                  <a:pt x="13170" y="16330"/>
                </a:lnTo>
                <a:lnTo>
                  <a:pt x="13170" y="16280"/>
                </a:lnTo>
                <a:lnTo>
                  <a:pt x="13170" y="16250"/>
                </a:lnTo>
                <a:lnTo>
                  <a:pt x="13190" y="16220"/>
                </a:lnTo>
                <a:lnTo>
                  <a:pt x="13190" y="16210"/>
                </a:lnTo>
                <a:lnTo>
                  <a:pt x="13190" y="16200"/>
                </a:lnTo>
                <a:lnTo>
                  <a:pt x="13160" y="16180"/>
                </a:lnTo>
                <a:lnTo>
                  <a:pt x="13120" y="16170"/>
                </a:lnTo>
                <a:lnTo>
                  <a:pt x="13110" y="16160"/>
                </a:lnTo>
                <a:lnTo>
                  <a:pt x="13040" y="16150"/>
                </a:lnTo>
                <a:lnTo>
                  <a:pt x="13000" y="16130"/>
                </a:lnTo>
                <a:lnTo>
                  <a:pt x="12980" y="16120"/>
                </a:lnTo>
                <a:lnTo>
                  <a:pt x="12970" y="16100"/>
                </a:lnTo>
                <a:lnTo>
                  <a:pt x="12970" y="16080"/>
                </a:lnTo>
                <a:lnTo>
                  <a:pt x="12980" y="16030"/>
                </a:lnTo>
                <a:lnTo>
                  <a:pt x="12980" y="16000"/>
                </a:lnTo>
                <a:lnTo>
                  <a:pt x="12990" y="15980"/>
                </a:lnTo>
                <a:lnTo>
                  <a:pt x="12990" y="15960"/>
                </a:lnTo>
                <a:lnTo>
                  <a:pt x="12990" y="15940"/>
                </a:lnTo>
                <a:lnTo>
                  <a:pt x="12960" y="15910"/>
                </a:lnTo>
                <a:lnTo>
                  <a:pt x="12950" y="15900"/>
                </a:lnTo>
                <a:lnTo>
                  <a:pt x="12920" y="15840"/>
                </a:lnTo>
                <a:lnTo>
                  <a:pt x="12910" y="15650"/>
                </a:lnTo>
                <a:lnTo>
                  <a:pt x="12900" y="15600"/>
                </a:lnTo>
                <a:lnTo>
                  <a:pt x="12880" y="15590"/>
                </a:lnTo>
                <a:lnTo>
                  <a:pt x="12850" y="15570"/>
                </a:lnTo>
                <a:lnTo>
                  <a:pt x="12830" y="15550"/>
                </a:lnTo>
                <a:lnTo>
                  <a:pt x="12820" y="15530"/>
                </a:lnTo>
                <a:lnTo>
                  <a:pt x="12830" y="15510"/>
                </a:lnTo>
                <a:lnTo>
                  <a:pt x="12840" y="15500"/>
                </a:lnTo>
                <a:lnTo>
                  <a:pt x="12850" y="15480"/>
                </a:lnTo>
                <a:lnTo>
                  <a:pt x="12870" y="15440"/>
                </a:lnTo>
                <a:lnTo>
                  <a:pt x="12870" y="15430"/>
                </a:lnTo>
                <a:lnTo>
                  <a:pt x="12890" y="15400"/>
                </a:lnTo>
                <a:lnTo>
                  <a:pt x="12890" y="15390"/>
                </a:lnTo>
                <a:lnTo>
                  <a:pt x="12890" y="15370"/>
                </a:lnTo>
                <a:lnTo>
                  <a:pt x="12880" y="15350"/>
                </a:lnTo>
                <a:lnTo>
                  <a:pt x="12870" y="15340"/>
                </a:lnTo>
                <a:lnTo>
                  <a:pt x="12850" y="15330"/>
                </a:lnTo>
                <a:lnTo>
                  <a:pt x="12800" y="15320"/>
                </a:lnTo>
                <a:lnTo>
                  <a:pt x="12580" y="15260"/>
                </a:lnTo>
                <a:lnTo>
                  <a:pt x="12550" y="15270"/>
                </a:lnTo>
                <a:lnTo>
                  <a:pt x="12530" y="15260"/>
                </a:lnTo>
                <a:lnTo>
                  <a:pt x="12510" y="15240"/>
                </a:lnTo>
                <a:lnTo>
                  <a:pt x="12460" y="15170"/>
                </a:lnTo>
                <a:lnTo>
                  <a:pt x="12400" y="15130"/>
                </a:lnTo>
                <a:lnTo>
                  <a:pt x="12440" y="15060"/>
                </a:lnTo>
                <a:lnTo>
                  <a:pt x="12470" y="15030"/>
                </a:lnTo>
                <a:lnTo>
                  <a:pt x="12480" y="15020"/>
                </a:lnTo>
                <a:lnTo>
                  <a:pt x="12500" y="15000"/>
                </a:lnTo>
                <a:lnTo>
                  <a:pt x="12510" y="14980"/>
                </a:lnTo>
                <a:lnTo>
                  <a:pt x="12520" y="14940"/>
                </a:lnTo>
                <a:lnTo>
                  <a:pt x="12560" y="14850"/>
                </a:lnTo>
                <a:lnTo>
                  <a:pt x="12570" y="14840"/>
                </a:lnTo>
                <a:lnTo>
                  <a:pt x="12590" y="14830"/>
                </a:lnTo>
                <a:lnTo>
                  <a:pt x="12600" y="14830"/>
                </a:lnTo>
                <a:lnTo>
                  <a:pt x="12610" y="14810"/>
                </a:lnTo>
                <a:lnTo>
                  <a:pt x="12610" y="14780"/>
                </a:lnTo>
                <a:lnTo>
                  <a:pt x="12590" y="14740"/>
                </a:lnTo>
                <a:lnTo>
                  <a:pt x="12540" y="14690"/>
                </a:lnTo>
                <a:lnTo>
                  <a:pt x="12530" y="14680"/>
                </a:lnTo>
                <a:lnTo>
                  <a:pt x="12530" y="14670"/>
                </a:lnTo>
                <a:lnTo>
                  <a:pt x="12500" y="14570"/>
                </a:lnTo>
                <a:lnTo>
                  <a:pt x="12500" y="14540"/>
                </a:lnTo>
                <a:lnTo>
                  <a:pt x="12510" y="14460"/>
                </a:lnTo>
                <a:lnTo>
                  <a:pt x="12570" y="14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