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Negeri Sembilan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Negeri Sembilan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4160" y="23640"/>
                </a:moveTo>
                <a:lnTo>
                  <a:pt x="14170" y="23530"/>
                </a:lnTo>
                <a:lnTo>
                  <a:pt x="14200" y="23470"/>
                </a:lnTo>
                <a:lnTo>
                  <a:pt x="14220" y="23430"/>
                </a:lnTo>
                <a:lnTo>
                  <a:pt x="14230" y="23400"/>
                </a:lnTo>
                <a:lnTo>
                  <a:pt x="14240" y="23310"/>
                </a:lnTo>
                <a:lnTo>
                  <a:pt x="14250" y="23290"/>
                </a:lnTo>
                <a:lnTo>
                  <a:pt x="14280" y="23230"/>
                </a:lnTo>
                <a:lnTo>
                  <a:pt x="14400" y="22980"/>
                </a:lnTo>
                <a:lnTo>
                  <a:pt x="14390" y="22790"/>
                </a:lnTo>
                <a:lnTo>
                  <a:pt x="14340" y="22520"/>
                </a:lnTo>
                <a:lnTo>
                  <a:pt x="14330" y="22440"/>
                </a:lnTo>
                <a:lnTo>
                  <a:pt x="14340" y="22400"/>
                </a:lnTo>
                <a:lnTo>
                  <a:pt x="14410" y="22390"/>
                </a:lnTo>
                <a:lnTo>
                  <a:pt x="14450" y="22390"/>
                </a:lnTo>
                <a:lnTo>
                  <a:pt x="14590" y="22400"/>
                </a:lnTo>
                <a:lnTo>
                  <a:pt x="14760" y="22430"/>
                </a:lnTo>
                <a:lnTo>
                  <a:pt x="14780" y="22430"/>
                </a:lnTo>
                <a:lnTo>
                  <a:pt x="14810" y="22420"/>
                </a:lnTo>
                <a:lnTo>
                  <a:pt x="14840" y="22410"/>
                </a:lnTo>
                <a:lnTo>
                  <a:pt x="14890" y="22370"/>
                </a:lnTo>
                <a:lnTo>
                  <a:pt x="14920" y="22340"/>
                </a:lnTo>
                <a:lnTo>
                  <a:pt x="14930" y="22320"/>
                </a:lnTo>
                <a:lnTo>
                  <a:pt x="14950" y="22270"/>
                </a:lnTo>
                <a:lnTo>
                  <a:pt x="14960" y="22160"/>
                </a:lnTo>
                <a:lnTo>
                  <a:pt x="14990" y="22070"/>
                </a:lnTo>
                <a:lnTo>
                  <a:pt x="15000" y="22050"/>
                </a:lnTo>
                <a:lnTo>
                  <a:pt x="15010" y="22030"/>
                </a:lnTo>
                <a:lnTo>
                  <a:pt x="15020" y="22020"/>
                </a:lnTo>
                <a:lnTo>
                  <a:pt x="15100" y="21960"/>
                </a:lnTo>
                <a:lnTo>
                  <a:pt x="15120" y="21940"/>
                </a:lnTo>
                <a:lnTo>
                  <a:pt x="15130" y="21930"/>
                </a:lnTo>
                <a:lnTo>
                  <a:pt x="15140" y="21890"/>
                </a:lnTo>
                <a:lnTo>
                  <a:pt x="15140" y="21880"/>
                </a:lnTo>
                <a:lnTo>
                  <a:pt x="15140" y="21840"/>
                </a:lnTo>
                <a:lnTo>
                  <a:pt x="15150" y="21780"/>
                </a:lnTo>
                <a:lnTo>
                  <a:pt x="15170" y="21720"/>
                </a:lnTo>
                <a:lnTo>
                  <a:pt x="15180" y="21690"/>
                </a:lnTo>
                <a:lnTo>
                  <a:pt x="15190" y="21670"/>
                </a:lnTo>
                <a:lnTo>
                  <a:pt x="15210" y="21660"/>
                </a:lnTo>
                <a:lnTo>
                  <a:pt x="15240" y="21640"/>
                </a:lnTo>
                <a:lnTo>
                  <a:pt x="15270" y="21630"/>
                </a:lnTo>
                <a:lnTo>
                  <a:pt x="15280" y="21610"/>
                </a:lnTo>
                <a:lnTo>
                  <a:pt x="15280" y="21600"/>
                </a:lnTo>
                <a:lnTo>
                  <a:pt x="15280" y="21560"/>
                </a:lnTo>
                <a:lnTo>
                  <a:pt x="15260" y="21500"/>
                </a:lnTo>
                <a:lnTo>
                  <a:pt x="15260" y="21420"/>
                </a:lnTo>
                <a:lnTo>
                  <a:pt x="15250" y="21350"/>
                </a:lnTo>
                <a:lnTo>
                  <a:pt x="15250" y="21290"/>
                </a:lnTo>
                <a:lnTo>
                  <a:pt x="15270" y="21140"/>
                </a:lnTo>
                <a:lnTo>
                  <a:pt x="15270" y="21110"/>
                </a:lnTo>
                <a:lnTo>
                  <a:pt x="15270" y="21090"/>
                </a:lnTo>
                <a:lnTo>
                  <a:pt x="15260" y="21060"/>
                </a:lnTo>
                <a:lnTo>
                  <a:pt x="15250" y="21050"/>
                </a:lnTo>
                <a:lnTo>
                  <a:pt x="15240" y="21030"/>
                </a:lnTo>
                <a:lnTo>
                  <a:pt x="15210" y="20980"/>
                </a:lnTo>
                <a:lnTo>
                  <a:pt x="15200" y="20940"/>
                </a:lnTo>
                <a:lnTo>
                  <a:pt x="15190" y="20920"/>
                </a:lnTo>
                <a:lnTo>
                  <a:pt x="15190" y="20900"/>
                </a:lnTo>
                <a:lnTo>
                  <a:pt x="15200" y="20780"/>
                </a:lnTo>
                <a:lnTo>
                  <a:pt x="15200" y="20760"/>
                </a:lnTo>
                <a:lnTo>
                  <a:pt x="15200" y="20740"/>
                </a:lnTo>
                <a:lnTo>
                  <a:pt x="15190" y="20710"/>
                </a:lnTo>
                <a:lnTo>
                  <a:pt x="15160" y="20660"/>
                </a:lnTo>
                <a:lnTo>
                  <a:pt x="15140" y="20610"/>
                </a:lnTo>
                <a:lnTo>
                  <a:pt x="15120" y="20590"/>
                </a:lnTo>
                <a:lnTo>
                  <a:pt x="15110" y="20580"/>
                </a:lnTo>
                <a:lnTo>
                  <a:pt x="15090" y="20560"/>
                </a:lnTo>
                <a:lnTo>
                  <a:pt x="15060" y="20560"/>
                </a:lnTo>
                <a:lnTo>
                  <a:pt x="15080" y="20540"/>
                </a:lnTo>
                <a:lnTo>
                  <a:pt x="15100" y="20530"/>
                </a:lnTo>
                <a:lnTo>
                  <a:pt x="15110" y="20520"/>
                </a:lnTo>
                <a:lnTo>
                  <a:pt x="15120" y="20510"/>
                </a:lnTo>
                <a:lnTo>
                  <a:pt x="15120" y="20500"/>
                </a:lnTo>
                <a:lnTo>
                  <a:pt x="15130" y="20480"/>
                </a:lnTo>
                <a:lnTo>
                  <a:pt x="15130" y="20460"/>
                </a:lnTo>
                <a:lnTo>
                  <a:pt x="15140" y="20450"/>
                </a:lnTo>
                <a:lnTo>
                  <a:pt x="15170" y="20460"/>
                </a:lnTo>
                <a:lnTo>
                  <a:pt x="15210" y="20480"/>
                </a:lnTo>
                <a:lnTo>
                  <a:pt x="15300" y="20540"/>
                </a:lnTo>
                <a:lnTo>
                  <a:pt x="15330" y="20570"/>
                </a:lnTo>
                <a:lnTo>
                  <a:pt x="15350" y="20600"/>
                </a:lnTo>
                <a:lnTo>
                  <a:pt x="15350" y="20620"/>
                </a:lnTo>
                <a:lnTo>
                  <a:pt x="15350" y="20630"/>
                </a:lnTo>
                <a:lnTo>
                  <a:pt x="15360" y="20640"/>
                </a:lnTo>
                <a:lnTo>
                  <a:pt x="15370" y="20650"/>
                </a:lnTo>
                <a:lnTo>
                  <a:pt x="15400" y="20670"/>
                </a:lnTo>
                <a:lnTo>
                  <a:pt x="15420" y="20680"/>
                </a:lnTo>
                <a:lnTo>
                  <a:pt x="15430" y="20690"/>
                </a:lnTo>
                <a:lnTo>
                  <a:pt x="15450" y="20710"/>
                </a:lnTo>
                <a:lnTo>
                  <a:pt x="15470" y="20710"/>
                </a:lnTo>
                <a:lnTo>
                  <a:pt x="15490" y="20720"/>
                </a:lnTo>
                <a:lnTo>
                  <a:pt x="15580" y="20720"/>
                </a:lnTo>
                <a:lnTo>
                  <a:pt x="15640" y="20720"/>
                </a:lnTo>
                <a:lnTo>
                  <a:pt x="15660" y="20720"/>
                </a:lnTo>
                <a:lnTo>
                  <a:pt x="15680" y="20730"/>
                </a:lnTo>
                <a:lnTo>
                  <a:pt x="15700" y="20760"/>
                </a:lnTo>
                <a:lnTo>
                  <a:pt x="15710" y="20780"/>
                </a:lnTo>
                <a:lnTo>
                  <a:pt x="15730" y="20830"/>
                </a:lnTo>
                <a:lnTo>
                  <a:pt x="15740" y="20840"/>
                </a:lnTo>
                <a:lnTo>
                  <a:pt x="15740" y="20860"/>
                </a:lnTo>
                <a:lnTo>
                  <a:pt x="15740" y="20880"/>
                </a:lnTo>
                <a:lnTo>
                  <a:pt x="15740" y="20930"/>
                </a:lnTo>
                <a:lnTo>
                  <a:pt x="15750" y="20950"/>
                </a:lnTo>
                <a:lnTo>
                  <a:pt x="15750" y="20960"/>
                </a:lnTo>
                <a:lnTo>
                  <a:pt x="15770" y="20970"/>
                </a:lnTo>
                <a:lnTo>
                  <a:pt x="15790" y="20970"/>
                </a:lnTo>
                <a:lnTo>
                  <a:pt x="15830" y="20960"/>
                </a:lnTo>
                <a:lnTo>
                  <a:pt x="15880" y="20940"/>
                </a:lnTo>
                <a:lnTo>
                  <a:pt x="15910" y="20920"/>
                </a:lnTo>
                <a:lnTo>
                  <a:pt x="15930" y="20910"/>
                </a:lnTo>
                <a:lnTo>
                  <a:pt x="15940" y="20900"/>
                </a:lnTo>
                <a:lnTo>
                  <a:pt x="15990" y="20890"/>
                </a:lnTo>
                <a:lnTo>
                  <a:pt x="16010" y="20890"/>
                </a:lnTo>
                <a:lnTo>
                  <a:pt x="16020" y="20880"/>
                </a:lnTo>
                <a:lnTo>
                  <a:pt x="16020" y="20860"/>
                </a:lnTo>
                <a:lnTo>
                  <a:pt x="16050" y="20870"/>
                </a:lnTo>
                <a:lnTo>
                  <a:pt x="16090" y="20880"/>
                </a:lnTo>
                <a:lnTo>
                  <a:pt x="16280" y="20970"/>
                </a:lnTo>
                <a:lnTo>
                  <a:pt x="16860" y="21160"/>
                </a:lnTo>
                <a:lnTo>
                  <a:pt x="16890" y="21160"/>
                </a:lnTo>
                <a:lnTo>
                  <a:pt x="17250" y="21220"/>
                </a:lnTo>
                <a:lnTo>
                  <a:pt x="17280" y="21240"/>
                </a:lnTo>
                <a:lnTo>
                  <a:pt x="17460" y="21440"/>
                </a:lnTo>
                <a:lnTo>
                  <a:pt x="17470" y="21450"/>
                </a:lnTo>
                <a:lnTo>
                  <a:pt x="17610" y="21630"/>
                </a:lnTo>
                <a:lnTo>
                  <a:pt x="18540" y="22270"/>
                </a:lnTo>
                <a:lnTo>
                  <a:pt x="18560" y="22280"/>
                </a:lnTo>
                <a:lnTo>
                  <a:pt x="18570" y="22280"/>
                </a:lnTo>
                <a:lnTo>
                  <a:pt x="18590" y="22280"/>
                </a:lnTo>
                <a:lnTo>
                  <a:pt x="18600" y="22270"/>
                </a:lnTo>
                <a:lnTo>
                  <a:pt x="18610" y="22260"/>
                </a:lnTo>
                <a:lnTo>
                  <a:pt x="18620" y="22250"/>
                </a:lnTo>
                <a:lnTo>
                  <a:pt x="18630" y="22250"/>
                </a:lnTo>
                <a:lnTo>
                  <a:pt x="18660" y="22300"/>
                </a:lnTo>
                <a:lnTo>
                  <a:pt x="18710" y="22510"/>
                </a:lnTo>
                <a:lnTo>
                  <a:pt x="18690" y="22650"/>
                </a:lnTo>
                <a:lnTo>
                  <a:pt x="18430" y="23340"/>
                </a:lnTo>
                <a:lnTo>
                  <a:pt x="18390" y="23460"/>
                </a:lnTo>
                <a:lnTo>
                  <a:pt x="18380" y="23490"/>
                </a:lnTo>
                <a:lnTo>
                  <a:pt x="18390" y="23510"/>
                </a:lnTo>
                <a:lnTo>
                  <a:pt x="18410" y="23550"/>
                </a:lnTo>
                <a:lnTo>
                  <a:pt x="18420" y="23580"/>
                </a:lnTo>
                <a:lnTo>
                  <a:pt x="18420" y="23600"/>
                </a:lnTo>
                <a:lnTo>
                  <a:pt x="18420" y="23610"/>
                </a:lnTo>
                <a:lnTo>
                  <a:pt x="18390" y="23650"/>
                </a:lnTo>
                <a:lnTo>
                  <a:pt x="18370" y="23670"/>
                </a:lnTo>
                <a:lnTo>
                  <a:pt x="18360" y="23690"/>
                </a:lnTo>
                <a:lnTo>
                  <a:pt x="18330" y="23760"/>
                </a:lnTo>
                <a:lnTo>
                  <a:pt x="18320" y="23800"/>
                </a:lnTo>
                <a:lnTo>
                  <a:pt x="18310" y="23850"/>
                </a:lnTo>
                <a:lnTo>
                  <a:pt x="18310" y="23880"/>
                </a:lnTo>
                <a:lnTo>
                  <a:pt x="18320" y="23900"/>
                </a:lnTo>
                <a:lnTo>
                  <a:pt x="18330" y="23920"/>
                </a:lnTo>
                <a:lnTo>
                  <a:pt x="18330" y="23960"/>
                </a:lnTo>
                <a:lnTo>
                  <a:pt x="18330" y="23980"/>
                </a:lnTo>
                <a:lnTo>
                  <a:pt x="18300" y="24040"/>
                </a:lnTo>
                <a:lnTo>
                  <a:pt x="18300" y="24060"/>
                </a:lnTo>
                <a:lnTo>
                  <a:pt x="18310" y="24120"/>
                </a:lnTo>
                <a:lnTo>
                  <a:pt x="18320" y="24160"/>
                </a:lnTo>
                <a:lnTo>
                  <a:pt x="18320" y="24170"/>
                </a:lnTo>
                <a:lnTo>
                  <a:pt x="18320" y="24200"/>
                </a:lnTo>
                <a:lnTo>
                  <a:pt x="18310" y="24220"/>
                </a:lnTo>
                <a:lnTo>
                  <a:pt x="18250" y="24290"/>
                </a:lnTo>
                <a:lnTo>
                  <a:pt x="18240" y="24330"/>
                </a:lnTo>
                <a:lnTo>
                  <a:pt x="18220" y="24450"/>
                </a:lnTo>
                <a:lnTo>
                  <a:pt x="17560" y="24290"/>
                </a:lnTo>
                <a:lnTo>
                  <a:pt x="17490" y="24260"/>
                </a:lnTo>
                <a:lnTo>
                  <a:pt x="17230" y="24140"/>
                </a:lnTo>
                <a:lnTo>
                  <a:pt x="17080" y="24140"/>
                </a:lnTo>
                <a:lnTo>
                  <a:pt x="17040" y="24150"/>
                </a:lnTo>
                <a:lnTo>
                  <a:pt x="16720" y="24250"/>
                </a:lnTo>
                <a:lnTo>
                  <a:pt x="16690" y="24260"/>
                </a:lnTo>
                <a:lnTo>
                  <a:pt x="16500" y="24220"/>
                </a:lnTo>
                <a:lnTo>
                  <a:pt x="16380" y="24170"/>
                </a:lnTo>
                <a:lnTo>
                  <a:pt x="16300" y="24120"/>
                </a:lnTo>
                <a:lnTo>
                  <a:pt x="16280" y="24120"/>
                </a:lnTo>
                <a:lnTo>
                  <a:pt x="16270" y="24120"/>
                </a:lnTo>
                <a:lnTo>
                  <a:pt x="16260" y="24130"/>
                </a:lnTo>
                <a:lnTo>
                  <a:pt x="16180" y="24210"/>
                </a:lnTo>
                <a:lnTo>
                  <a:pt x="16160" y="24220"/>
                </a:lnTo>
                <a:lnTo>
                  <a:pt x="16140" y="24240"/>
                </a:lnTo>
                <a:lnTo>
                  <a:pt x="15950" y="24290"/>
                </a:lnTo>
                <a:lnTo>
                  <a:pt x="15920" y="24290"/>
                </a:lnTo>
                <a:lnTo>
                  <a:pt x="15830" y="24260"/>
                </a:lnTo>
                <a:lnTo>
                  <a:pt x="15810" y="24270"/>
                </a:lnTo>
                <a:lnTo>
                  <a:pt x="15790" y="24270"/>
                </a:lnTo>
                <a:lnTo>
                  <a:pt x="15790" y="24280"/>
                </a:lnTo>
                <a:lnTo>
                  <a:pt x="15790" y="24290"/>
                </a:lnTo>
                <a:lnTo>
                  <a:pt x="15790" y="24340"/>
                </a:lnTo>
                <a:lnTo>
                  <a:pt x="15780" y="24350"/>
                </a:lnTo>
                <a:lnTo>
                  <a:pt x="15770" y="24360"/>
                </a:lnTo>
                <a:lnTo>
                  <a:pt x="15760" y="24370"/>
                </a:lnTo>
                <a:lnTo>
                  <a:pt x="15750" y="24380"/>
                </a:lnTo>
                <a:lnTo>
                  <a:pt x="15730" y="24420"/>
                </a:lnTo>
                <a:lnTo>
                  <a:pt x="15720" y="24430"/>
                </a:lnTo>
                <a:lnTo>
                  <a:pt x="15700" y="24430"/>
                </a:lnTo>
                <a:lnTo>
                  <a:pt x="15690" y="24420"/>
                </a:lnTo>
                <a:lnTo>
                  <a:pt x="15680" y="24410"/>
                </a:lnTo>
                <a:lnTo>
                  <a:pt x="15660" y="24370"/>
                </a:lnTo>
                <a:lnTo>
                  <a:pt x="15590" y="24470"/>
                </a:lnTo>
                <a:lnTo>
                  <a:pt x="15550" y="24500"/>
                </a:lnTo>
                <a:lnTo>
                  <a:pt x="15400" y="24590"/>
                </a:lnTo>
                <a:lnTo>
                  <a:pt x="15400" y="24570"/>
                </a:lnTo>
                <a:lnTo>
                  <a:pt x="15320" y="24560"/>
                </a:lnTo>
                <a:lnTo>
                  <a:pt x="15250" y="24530"/>
                </a:lnTo>
                <a:lnTo>
                  <a:pt x="15110" y="24440"/>
                </a:lnTo>
                <a:lnTo>
                  <a:pt x="15030" y="24500"/>
                </a:lnTo>
                <a:lnTo>
                  <a:pt x="14880" y="24510"/>
                </a:lnTo>
                <a:lnTo>
                  <a:pt x="14830" y="24570"/>
                </a:lnTo>
                <a:lnTo>
                  <a:pt x="14790" y="24460"/>
                </a:lnTo>
                <a:lnTo>
                  <a:pt x="14780" y="24310"/>
                </a:lnTo>
                <a:lnTo>
                  <a:pt x="14760" y="24180"/>
                </a:lnTo>
                <a:lnTo>
                  <a:pt x="14680" y="24130"/>
                </a:lnTo>
                <a:lnTo>
                  <a:pt x="14650" y="24110"/>
                </a:lnTo>
                <a:lnTo>
                  <a:pt x="14610" y="24080"/>
                </a:lnTo>
                <a:lnTo>
                  <a:pt x="14540" y="24000"/>
                </a:lnTo>
                <a:lnTo>
                  <a:pt x="14440" y="23730"/>
                </a:lnTo>
                <a:lnTo>
                  <a:pt x="14400" y="23680"/>
                </a:lnTo>
                <a:lnTo>
                  <a:pt x="14340" y="23660"/>
                </a:lnTo>
                <a:lnTo>
                  <a:pt x="14160" y="2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