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Melaka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Melaka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5400" y="24590"/>
                </a:moveTo>
                <a:lnTo>
                  <a:pt x="15550" y="24500"/>
                </a:lnTo>
                <a:lnTo>
                  <a:pt x="15590" y="24470"/>
                </a:lnTo>
                <a:lnTo>
                  <a:pt x="15660" y="24370"/>
                </a:lnTo>
                <a:lnTo>
                  <a:pt x="15680" y="24410"/>
                </a:lnTo>
                <a:lnTo>
                  <a:pt x="15690" y="24420"/>
                </a:lnTo>
                <a:lnTo>
                  <a:pt x="15700" y="24430"/>
                </a:lnTo>
                <a:lnTo>
                  <a:pt x="15720" y="24430"/>
                </a:lnTo>
                <a:lnTo>
                  <a:pt x="15730" y="24420"/>
                </a:lnTo>
                <a:lnTo>
                  <a:pt x="15750" y="24380"/>
                </a:lnTo>
                <a:lnTo>
                  <a:pt x="15760" y="24370"/>
                </a:lnTo>
                <a:lnTo>
                  <a:pt x="15770" y="24360"/>
                </a:lnTo>
                <a:lnTo>
                  <a:pt x="15780" y="24350"/>
                </a:lnTo>
                <a:lnTo>
                  <a:pt x="15790" y="24340"/>
                </a:lnTo>
                <a:lnTo>
                  <a:pt x="15790" y="24290"/>
                </a:lnTo>
                <a:lnTo>
                  <a:pt x="15790" y="24280"/>
                </a:lnTo>
                <a:lnTo>
                  <a:pt x="15790" y="24270"/>
                </a:lnTo>
                <a:lnTo>
                  <a:pt x="15810" y="24270"/>
                </a:lnTo>
                <a:lnTo>
                  <a:pt x="15830" y="24260"/>
                </a:lnTo>
                <a:lnTo>
                  <a:pt x="15920" y="24290"/>
                </a:lnTo>
                <a:lnTo>
                  <a:pt x="15950" y="24290"/>
                </a:lnTo>
                <a:lnTo>
                  <a:pt x="16140" y="24240"/>
                </a:lnTo>
                <a:lnTo>
                  <a:pt x="16160" y="24220"/>
                </a:lnTo>
                <a:lnTo>
                  <a:pt x="16180" y="24210"/>
                </a:lnTo>
                <a:lnTo>
                  <a:pt x="16260" y="24130"/>
                </a:lnTo>
                <a:lnTo>
                  <a:pt x="16270" y="24120"/>
                </a:lnTo>
                <a:lnTo>
                  <a:pt x="16280" y="24120"/>
                </a:lnTo>
                <a:lnTo>
                  <a:pt x="16300" y="24120"/>
                </a:lnTo>
                <a:lnTo>
                  <a:pt x="16380" y="24170"/>
                </a:lnTo>
                <a:lnTo>
                  <a:pt x="16500" y="24220"/>
                </a:lnTo>
                <a:lnTo>
                  <a:pt x="16690" y="24260"/>
                </a:lnTo>
                <a:lnTo>
                  <a:pt x="16720" y="24250"/>
                </a:lnTo>
                <a:lnTo>
                  <a:pt x="17040" y="24150"/>
                </a:lnTo>
                <a:lnTo>
                  <a:pt x="17080" y="24140"/>
                </a:lnTo>
                <a:lnTo>
                  <a:pt x="17230" y="24140"/>
                </a:lnTo>
                <a:lnTo>
                  <a:pt x="17490" y="24260"/>
                </a:lnTo>
                <a:lnTo>
                  <a:pt x="17560" y="24290"/>
                </a:lnTo>
                <a:lnTo>
                  <a:pt x="18220" y="24450"/>
                </a:lnTo>
                <a:lnTo>
                  <a:pt x="18130" y="24520"/>
                </a:lnTo>
                <a:lnTo>
                  <a:pt x="18020" y="24560"/>
                </a:lnTo>
                <a:lnTo>
                  <a:pt x="17980" y="24590"/>
                </a:lnTo>
                <a:lnTo>
                  <a:pt x="17890" y="24710"/>
                </a:lnTo>
                <a:lnTo>
                  <a:pt x="17870" y="24750"/>
                </a:lnTo>
                <a:lnTo>
                  <a:pt x="17860" y="24780"/>
                </a:lnTo>
                <a:lnTo>
                  <a:pt x="17860" y="24800"/>
                </a:lnTo>
                <a:lnTo>
                  <a:pt x="17870" y="24850"/>
                </a:lnTo>
                <a:lnTo>
                  <a:pt x="17870" y="24870"/>
                </a:lnTo>
                <a:lnTo>
                  <a:pt x="17860" y="24900"/>
                </a:lnTo>
                <a:lnTo>
                  <a:pt x="17780" y="25140"/>
                </a:lnTo>
                <a:lnTo>
                  <a:pt x="17770" y="25190"/>
                </a:lnTo>
                <a:lnTo>
                  <a:pt x="17760" y="25210"/>
                </a:lnTo>
                <a:lnTo>
                  <a:pt x="17770" y="25230"/>
                </a:lnTo>
                <a:lnTo>
                  <a:pt x="17770" y="25270"/>
                </a:lnTo>
                <a:lnTo>
                  <a:pt x="17780" y="25290"/>
                </a:lnTo>
                <a:lnTo>
                  <a:pt x="17770" y="25320"/>
                </a:lnTo>
                <a:lnTo>
                  <a:pt x="17770" y="25340"/>
                </a:lnTo>
                <a:lnTo>
                  <a:pt x="17760" y="25350"/>
                </a:lnTo>
                <a:lnTo>
                  <a:pt x="17680" y="25420"/>
                </a:lnTo>
                <a:lnTo>
                  <a:pt x="17670" y="25440"/>
                </a:lnTo>
                <a:lnTo>
                  <a:pt x="17680" y="25460"/>
                </a:lnTo>
                <a:lnTo>
                  <a:pt x="17690" y="25480"/>
                </a:lnTo>
                <a:lnTo>
                  <a:pt x="17700" y="25510"/>
                </a:lnTo>
                <a:lnTo>
                  <a:pt x="17710" y="25520"/>
                </a:lnTo>
                <a:lnTo>
                  <a:pt x="17720" y="25530"/>
                </a:lnTo>
                <a:lnTo>
                  <a:pt x="17750" y="25540"/>
                </a:lnTo>
                <a:lnTo>
                  <a:pt x="17830" y="25570"/>
                </a:lnTo>
                <a:lnTo>
                  <a:pt x="17850" y="25590"/>
                </a:lnTo>
                <a:lnTo>
                  <a:pt x="17870" y="25590"/>
                </a:lnTo>
                <a:lnTo>
                  <a:pt x="17900" y="25590"/>
                </a:lnTo>
                <a:lnTo>
                  <a:pt x="17920" y="25600"/>
                </a:lnTo>
                <a:lnTo>
                  <a:pt x="17930" y="25610"/>
                </a:lnTo>
                <a:lnTo>
                  <a:pt x="17940" y="25640"/>
                </a:lnTo>
                <a:lnTo>
                  <a:pt x="17940" y="25680"/>
                </a:lnTo>
                <a:lnTo>
                  <a:pt x="17930" y="25770"/>
                </a:lnTo>
                <a:lnTo>
                  <a:pt x="17920" y="25810"/>
                </a:lnTo>
                <a:lnTo>
                  <a:pt x="17910" y="25830"/>
                </a:lnTo>
                <a:lnTo>
                  <a:pt x="17890" y="25830"/>
                </a:lnTo>
                <a:lnTo>
                  <a:pt x="17840" y="25820"/>
                </a:lnTo>
                <a:lnTo>
                  <a:pt x="17790" y="25850"/>
                </a:lnTo>
                <a:lnTo>
                  <a:pt x="17710" y="25970"/>
                </a:lnTo>
                <a:lnTo>
                  <a:pt x="17060" y="25710"/>
                </a:lnTo>
                <a:lnTo>
                  <a:pt x="16320" y="25400"/>
                </a:lnTo>
                <a:lnTo>
                  <a:pt x="16160" y="25310"/>
                </a:lnTo>
                <a:lnTo>
                  <a:pt x="16040" y="25210"/>
                </a:lnTo>
                <a:lnTo>
                  <a:pt x="15690" y="24820"/>
                </a:lnTo>
                <a:lnTo>
                  <a:pt x="15640" y="24800"/>
                </a:lnTo>
                <a:lnTo>
                  <a:pt x="15540" y="24780"/>
                </a:lnTo>
                <a:lnTo>
                  <a:pt x="15440" y="24730"/>
                </a:lnTo>
                <a:lnTo>
                  <a:pt x="15390" y="24650"/>
                </a:lnTo>
                <a:lnTo>
                  <a:pt x="15400" y="2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