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Labuan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Labuan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76800" y="10780"/>
                </a:moveTo>
                <a:lnTo>
                  <a:pt x="76850" y="11020"/>
                </a:lnTo>
                <a:lnTo>
                  <a:pt x="76850" y="11130"/>
                </a:lnTo>
                <a:lnTo>
                  <a:pt x="76760" y="11220"/>
                </a:lnTo>
                <a:lnTo>
                  <a:pt x="76720" y="11210"/>
                </a:lnTo>
                <a:lnTo>
                  <a:pt x="76630" y="11160"/>
                </a:lnTo>
                <a:lnTo>
                  <a:pt x="76590" y="11160"/>
                </a:lnTo>
                <a:lnTo>
                  <a:pt x="76500" y="11240"/>
                </a:lnTo>
                <a:lnTo>
                  <a:pt x="76380" y="11310"/>
                </a:lnTo>
                <a:lnTo>
                  <a:pt x="76390" y="11240"/>
                </a:lnTo>
                <a:lnTo>
                  <a:pt x="76520" y="10880"/>
                </a:lnTo>
                <a:lnTo>
                  <a:pt x="76560" y="10830"/>
                </a:lnTo>
                <a:lnTo>
                  <a:pt x="76690" y="10710"/>
                </a:lnTo>
                <a:lnTo>
                  <a:pt x="76760" y="10680"/>
                </a:lnTo>
                <a:lnTo>
                  <a:pt x="76800" y="1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