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Kuala Lumpur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Kuala Lumpur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4140" y="20810"/>
                </a:moveTo>
                <a:lnTo>
                  <a:pt x="14170" y="20800"/>
                </a:lnTo>
                <a:lnTo>
                  <a:pt x="14190" y="20790"/>
                </a:lnTo>
                <a:lnTo>
                  <a:pt x="14240" y="20770"/>
                </a:lnTo>
                <a:lnTo>
                  <a:pt x="14260" y="20760"/>
                </a:lnTo>
                <a:lnTo>
                  <a:pt x="14270" y="20770"/>
                </a:lnTo>
                <a:lnTo>
                  <a:pt x="14280" y="20790"/>
                </a:lnTo>
                <a:lnTo>
                  <a:pt x="14300" y="20810"/>
                </a:lnTo>
                <a:lnTo>
                  <a:pt x="14320" y="20860"/>
                </a:lnTo>
                <a:lnTo>
                  <a:pt x="14340" y="20900"/>
                </a:lnTo>
                <a:lnTo>
                  <a:pt x="14350" y="20920"/>
                </a:lnTo>
                <a:lnTo>
                  <a:pt x="14350" y="20950"/>
                </a:lnTo>
                <a:lnTo>
                  <a:pt x="14350" y="20970"/>
                </a:lnTo>
                <a:lnTo>
                  <a:pt x="14340" y="20990"/>
                </a:lnTo>
                <a:lnTo>
                  <a:pt x="14310" y="21010"/>
                </a:lnTo>
                <a:lnTo>
                  <a:pt x="14300" y="21030"/>
                </a:lnTo>
                <a:lnTo>
                  <a:pt x="14290" y="21100"/>
                </a:lnTo>
                <a:lnTo>
                  <a:pt x="14290" y="21120"/>
                </a:lnTo>
                <a:lnTo>
                  <a:pt x="14270" y="21140"/>
                </a:lnTo>
                <a:lnTo>
                  <a:pt x="14260" y="21150"/>
                </a:lnTo>
                <a:lnTo>
                  <a:pt x="14250" y="21180"/>
                </a:lnTo>
                <a:lnTo>
                  <a:pt x="14260" y="21230"/>
                </a:lnTo>
                <a:lnTo>
                  <a:pt x="14280" y="21320"/>
                </a:lnTo>
                <a:lnTo>
                  <a:pt x="14300" y="21500"/>
                </a:lnTo>
                <a:lnTo>
                  <a:pt x="14300" y="21530"/>
                </a:lnTo>
                <a:lnTo>
                  <a:pt x="14290" y="21540"/>
                </a:lnTo>
                <a:lnTo>
                  <a:pt x="14280" y="21560"/>
                </a:lnTo>
                <a:lnTo>
                  <a:pt x="14260" y="21560"/>
                </a:lnTo>
                <a:lnTo>
                  <a:pt x="14250" y="21560"/>
                </a:lnTo>
                <a:lnTo>
                  <a:pt x="14230" y="21570"/>
                </a:lnTo>
                <a:lnTo>
                  <a:pt x="14220" y="21580"/>
                </a:lnTo>
                <a:lnTo>
                  <a:pt x="14210" y="21610"/>
                </a:lnTo>
                <a:lnTo>
                  <a:pt x="14200" y="21630"/>
                </a:lnTo>
                <a:lnTo>
                  <a:pt x="14190" y="21640"/>
                </a:lnTo>
                <a:lnTo>
                  <a:pt x="14180" y="21640"/>
                </a:lnTo>
                <a:lnTo>
                  <a:pt x="14170" y="21620"/>
                </a:lnTo>
                <a:lnTo>
                  <a:pt x="14160" y="21600"/>
                </a:lnTo>
                <a:lnTo>
                  <a:pt x="14150" y="21600"/>
                </a:lnTo>
                <a:lnTo>
                  <a:pt x="14140" y="21590"/>
                </a:lnTo>
                <a:lnTo>
                  <a:pt x="14110" y="21590"/>
                </a:lnTo>
                <a:lnTo>
                  <a:pt x="13980" y="21600"/>
                </a:lnTo>
                <a:lnTo>
                  <a:pt x="13950" y="21600"/>
                </a:lnTo>
                <a:lnTo>
                  <a:pt x="13920" y="21600"/>
                </a:lnTo>
                <a:lnTo>
                  <a:pt x="13900" y="21590"/>
                </a:lnTo>
                <a:lnTo>
                  <a:pt x="13880" y="21580"/>
                </a:lnTo>
                <a:lnTo>
                  <a:pt x="13880" y="21560"/>
                </a:lnTo>
                <a:lnTo>
                  <a:pt x="13870" y="21530"/>
                </a:lnTo>
                <a:lnTo>
                  <a:pt x="13860" y="21500"/>
                </a:lnTo>
                <a:lnTo>
                  <a:pt x="13860" y="21480"/>
                </a:lnTo>
                <a:lnTo>
                  <a:pt x="13860" y="21460"/>
                </a:lnTo>
                <a:lnTo>
                  <a:pt x="13870" y="21450"/>
                </a:lnTo>
                <a:lnTo>
                  <a:pt x="13900" y="21410"/>
                </a:lnTo>
                <a:lnTo>
                  <a:pt x="13900" y="21400"/>
                </a:lnTo>
                <a:lnTo>
                  <a:pt x="13900" y="21390"/>
                </a:lnTo>
                <a:lnTo>
                  <a:pt x="13900" y="21370"/>
                </a:lnTo>
                <a:lnTo>
                  <a:pt x="13890" y="21340"/>
                </a:lnTo>
                <a:lnTo>
                  <a:pt x="13880" y="21330"/>
                </a:lnTo>
                <a:lnTo>
                  <a:pt x="13870" y="21320"/>
                </a:lnTo>
                <a:lnTo>
                  <a:pt x="13870" y="21310"/>
                </a:lnTo>
                <a:lnTo>
                  <a:pt x="13860" y="21300"/>
                </a:lnTo>
                <a:lnTo>
                  <a:pt x="13860" y="21280"/>
                </a:lnTo>
                <a:lnTo>
                  <a:pt x="13860" y="21260"/>
                </a:lnTo>
                <a:lnTo>
                  <a:pt x="13850" y="21240"/>
                </a:lnTo>
                <a:lnTo>
                  <a:pt x="13830" y="21220"/>
                </a:lnTo>
                <a:lnTo>
                  <a:pt x="13770" y="21190"/>
                </a:lnTo>
                <a:lnTo>
                  <a:pt x="13760" y="21180"/>
                </a:lnTo>
                <a:lnTo>
                  <a:pt x="13750" y="21160"/>
                </a:lnTo>
                <a:lnTo>
                  <a:pt x="13740" y="21150"/>
                </a:lnTo>
                <a:lnTo>
                  <a:pt x="13720" y="21120"/>
                </a:lnTo>
                <a:lnTo>
                  <a:pt x="13710" y="21100"/>
                </a:lnTo>
                <a:lnTo>
                  <a:pt x="13700" y="20940"/>
                </a:lnTo>
                <a:lnTo>
                  <a:pt x="13700" y="20920"/>
                </a:lnTo>
                <a:lnTo>
                  <a:pt x="13760" y="20810"/>
                </a:lnTo>
                <a:lnTo>
                  <a:pt x="13780" y="20780"/>
                </a:lnTo>
                <a:lnTo>
                  <a:pt x="13790" y="20770"/>
                </a:lnTo>
                <a:lnTo>
                  <a:pt x="13790" y="20760"/>
                </a:lnTo>
                <a:lnTo>
                  <a:pt x="13850" y="20730"/>
                </a:lnTo>
                <a:lnTo>
                  <a:pt x="13880" y="20710"/>
                </a:lnTo>
                <a:lnTo>
                  <a:pt x="13890" y="20700"/>
                </a:lnTo>
                <a:lnTo>
                  <a:pt x="13900" y="20690"/>
                </a:lnTo>
                <a:lnTo>
                  <a:pt x="13910" y="20690"/>
                </a:lnTo>
                <a:lnTo>
                  <a:pt x="13940" y="20700"/>
                </a:lnTo>
                <a:lnTo>
                  <a:pt x="13990" y="20760"/>
                </a:lnTo>
                <a:lnTo>
                  <a:pt x="14100" y="20810"/>
                </a:lnTo>
                <a:lnTo>
                  <a:pt x="1414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