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Kelantan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Malaysia • State Map | Fully Editable Vector Shape</a:t>
            </a:r>
          </a:p>
        </p:txBody>
      </p:sp>
      <p:sp>
        <p:nvSpPr>
          <p:cNvPr id="101" name="Kelantan"/>
          <p:cNvSpPr/>
          <p:nvPr/>
        </p:nvSpPr>
        <p:spPr>
          <a:xfrm>
            <a:off x="2072487" y="2459004"/>
            <a:ext cx="8046720" cy="2671511"/>
          </a:xfrm>
          <a:custGeom>
            <a:avLst/>
            <a:gdLst/>
            <a:ahLst/>
            <a:cxnLst/>
            <a:rect l="0" t="0" r="100000" b="33200"/>
            <a:pathLst>
              <a:path w="100000" h="33200">
                <a:moveTo>
                  <a:pt x="17960" y="8510"/>
                </a:moveTo>
                <a:lnTo>
                  <a:pt x="17950" y="8520"/>
                </a:lnTo>
                <a:lnTo>
                  <a:pt x="17780" y="8730"/>
                </a:lnTo>
                <a:lnTo>
                  <a:pt x="17420" y="9060"/>
                </a:lnTo>
                <a:lnTo>
                  <a:pt x="17260" y="9230"/>
                </a:lnTo>
                <a:lnTo>
                  <a:pt x="17240" y="9290"/>
                </a:lnTo>
                <a:lnTo>
                  <a:pt x="17300" y="9550"/>
                </a:lnTo>
                <a:lnTo>
                  <a:pt x="17310" y="9580"/>
                </a:lnTo>
                <a:lnTo>
                  <a:pt x="17330" y="9630"/>
                </a:lnTo>
                <a:lnTo>
                  <a:pt x="17330" y="9650"/>
                </a:lnTo>
                <a:lnTo>
                  <a:pt x="17320" y="9730"/>
                </a:lnTo>
                <a:lnTo>
                  <a:pt x="17320" y="9980"/>
                </a:lnTo>
                <a:lnTo>
                  <a:pt x="17320" y="10000"/>
                </a:lnTo>
                <a:lnTo>
                  <a:pt x="17310" y="10010"/>
                </a:lnTo>
                <a:lnTo>
                  <a:pt x="17270" y="10040"/>
                </a:lnTo>
                <a:lnTo>
                  <a:pt x="17270" y="10080"/>
                </a:lnTo>
                <a:lnTo>
                  <a:pt x="17300" y="10360"/>
                </a:lnTo>
                <a:lnTo>
                  <a:pt x="17300" y="10430"/>
                </a:lnTo>
                <a:lnTo>
                  <a:pt x="17290" y="10480"/>
                </a:lnTo>
                <a:lnTo>
                  <a:pt x="17280" y="10480"/>
                </a:lnTo>
                <a:lnTo>
                  <a:pt x="17270" y="10500"/>
                </a:lnTo>
                <a:lnTo>
                  <a:pt x="17280" y="10520"/>
                </a:lnTo>
                <a:lnTo>
                  <a:pt x="17360" y="10620"/>
                </a:lnTo>
                <a:lnTo>
                  <a:pt x="17460" y="10700"/>
                </a:lnTo>
                <a:lnTo>
                  <a:pt x="17480" y="10720"/>
                </a:lnTo>
                <a:lnTo>
                  <a:pt x="17490" y="10770"/>
                </a:lnTo>
                <a:lnTo>
                  <a:pt x="17470" y="10880"/>
                </a:lnTo>
                <a:lnTo>
                  <a:pt x="17410" y="11000"/>
                </a:lnTo>
                <a:lnTo>
                  <a:pt x="17410" y="11020"/>
                </a:lnTo>
                <a:lnTo>
                  <a:pt x="17390" y="11120"/>
                </a:lnTo>
                <a:lnTo>
                  <a:pt x="17380" y="11390"/>
                </a:lnTo>
                <a:lnTo>
                  <a:pt x="17390" y="11460"/>
                </a:lnTo>
                <a:lnTo>
                  <a:pt x="17400" y="11480"/>
                </a:lnTo>
                <a:lnTo>
                  <a:pt x="17390" y="11500"/>
                </a:lnTo>
                <a:lnTo>
                  <a:pt x="17390" y="11530"/>
                </a:lnTo>
                <a:lnTo>
                  <a:pt x="17360" y="11610"/>
                </a:lnTo>
                <a:lnTo>
                  <a:pt x="17360" y="11630"/>
                </a:lnTo>
                <a:lnTo>
                  <a:pt x="17370" y="11650"/>
                </a:lnTo>
                <a:lnTo>
                  <a:pt x="17400" y="11660"/>
                </a:lnTo>
                <a:lnTo>
                  <a:pt x="17460" y="11680"/>
                </a:lnTo>
                <a:lnTo>
                  <a:pt x="17480" y="11680"/>
                </a:lnTo>
                <a:lnTo>
                  <a:pt x="17500" y="11700"/>
                </a:lnTo>
                <a:lnTo>
                  <a:pt x="17510" y="11710"/>
                </a:lnTo>
                <a:lnTo>
                  <a:pt x="17530" y="11710"/>
                </a:lnTo>
                <a:lnTo>
                  <a:pt x="17550" y="11710"/>
                </a:lnTo>
                <a:lnTo>
                  <a:pt x="17570" y="11720"/>
                </a:lnTo>
                <a:lnTo>
                  <a:pt x="17590" y="11730"/>
                </a:lnTo>
                <a:lnTo>
                  <a:pt x="17610" y="11750"/>
                </a:lnTo>
                <a:lnTo>
                  <a:pt x="17640" y="11770"/>
                </a:lnTo>
                <a:lnTo>
                  <a:pt x="17660" y="11770"/>
                </a:lnTo>
                <a:lnTo>
                  <a:pt x="17720" y="11850"/>
                </a:lnTo>
                <a:lnTo>
                  <a:pt x="17740" y="11860"/>
                </a:lnTo>
                <a:lnTo>
                  <a:pt x="17760" y="11880"/>
                </a:lnTo>
                <a:lnTo>
                  <a:pt x="17780" y="11880"/>
                </a:lnTo>
                <a:lnTo>
                  <a:pt x="17790" y="11890"/>
                </a:lnTo>
                <a:lnTo>
                  <a:pt x="17810" y="11900"/>
                </a:lnTo>
                <a:lnTo>
                  <a:pt x="17850" y="11950"/>
                </a:lnTo>
                <a:lnTo>
                  <a:pt x="17890" y="11980"/>
                </a:lnTo>
                <a:lnTo>
                  <a:pt x="17900" y="11990"/>
                </a:lnTo>
                <a:lnTo>
                  <a:pt x="17890" y="12010"/>
                </a:lnTo>
                <a:lnTo>
                  <a:pt x="17870" y="12040"/>
                </a:lnTo>
                <a:lnTo>
                  <a:pt x="17860" y="12050"/>
                </a:lnTo>
                <a:lnTo>
                  <a:pt x="17860" y="12070"/>
                </a:lnTo>
                <a:lnTo>
                  <a:pt x="17850" y="12080"/>
                </a:lnTo>
                <a:lnTo>
                  <a:pt x="17850" y="12100"/>
                </a:lnTo>
                <a:lnTo>
                  <a:pt x="17830" y="12100"/>
                </a:lnTo>
                <a:lnTo>
                  <a:pt x="17800" y="12110"/>
                </a:lnTo>
                <a:lnTo>
                  <a:pt x="17790" y="12120"/>
                </a:lnTo>
                <a:lnTo>
                  <a:pt x="17780" y="12130"/>
                </a:lnTo>
                <a:lnTo>
                  <a:pt x="17780" y="12160"/>
                </a:lnTo>
                <a:lnTo>
                  <a:pt x="17830" y="12380"/>
                </a:lnTo>
                <a:lnTo>
                  <a:pt x="17830" y="12410"/>
                </a:lnTo>
                <a:lnTo>
                  <a:pt x="17820" y="12420"/>
                </a:lnTo>
                <a:lnTo>
                  <a:pt x="17810" y="12430"/>
                </a:lnTo>
                <a:lnTo>
                  <a:pt x="17790" y="12440"/>
                </a:lnTo>
                <a:lnTo>
                  <a:pt x="17780" y="12440"/>
                </a:lnTo>
                <a:lnTo>
                  <a:pt x="17770" y="12460"/>
                </a:lnTo>
                <a:lnTo>
                  <a:pt x="17770" y="12470"/>
                </a:lnTo>
                <a:lnTo>
                  <a:pt x="17770" y="12480"/>
                </a:lnTo>
                <a:lnTo>
                  <a:pt x="17770" y="12490"/>
                </a:lnTo>
                <a:lnTo>
                  <a:pt x="17770" y="12510"/>
                </a:lnTo>
                <a:lnTo>
                  <a:pt x="17780" y="12550"/>
                </a:lnTo>
                <a:lnTo>
                  <a:pt x="17820" y="12680"/>
                </a:lnTo>
                <a:lnTo>
                  <a:pt x="17830" y="12750"/>
                </a:lnTo>
                <a:lnTo>
                  <a:pt x="17820" y="12790"/>
                </a:lnTo>
                <a:lnTo>
                  <a:pt x="17820" y="12880"/>
                </a:lnTo>
                <a:lnTo>
                  <a:pt x="17820" y="12900"/>
                </a:lnTo>
                <a:lnTo>
                  <a:pt x="17840" y="12920"/>
                </a:lnTo>
                <a:lnTo>
                  <a:pt x="17890" y="12940"/>
                </a:lnTo>
                <a:lnTo>
                  <a:pt x="17920" y="12940"/>
                </a:lnTo>
                <a:lnTo>
                  <a:pt x="17930" y="12930"/>
                </a:lnTo>
                <a:lnTo>
                  <a:pt x="17940" y="12920"/>
                </a:lnTo>
                <a:lnTo>
                  <a:pt x="17950" y="12910"/>
                </a:lnTo>
                <a:lnTo>
                  <a:pt x="17970" y="12910"/>
                </a:lnTo>
                <a:lnTo>
                  <a:pt x="17980" y="12910"/>
                </a:lnTo>
                <a:lnTo>
                  <a:pt x="18000" y="12910"/>
                </a:lnTo>
                <a:lnTo>
                  <a:pt x="18110" y="12960"/>
                </a:lnTo>
                <a:lnTo>
                  <a:pt x="18340" y="13130"/>
                </a:lnTo>
                <a:lnTo>
                  <a:pt x="18360" y="13130"/>
                </a:lnTo>
                <a:lnTo>
                  <a:pt x="18400" y="13140"/>
                </a:lnTo>
                <a:lnTo>
                  <a:pt x="18410" y="13160"/>
                </a:lnTo>
                <a:lnTo>
                  <a:pt x="18420" y="13180"/>
                </a:lnTo>
                <a:lnTo>
                  <a:pt x="18430" y="13250"/>
                </a:lnTo>
                <a:lnTo>
                  <a:pt x="18440" y="13290"/>
                </a:lnTo>
                <a:lnTo>
                  <a:pt x="18460" y="13320"/>
                </a:lnTo>
                <a:lnTo>
                  <a:pt x="18480" y="13340"/>
                </a:lnTo>
                <a:lnTo>
                  <a:pt x="18490" y="13360"/>
                </a:lnTo>
                <a:lnTo>
                  <a:pt x="18530" y="13460"/>
                </a:lnTo>
                <a:lnTo>
                  <a:pt x="18530" y="13490"/>
                </a:lnTo>
                <a:lnTo>
                  <a:pt x="18510" y="13560"/>
                </a:lnTo>
                <a:lnTo>
                  <a:pt x="18420" y="13560"/>
                </a:lnTo>
                <a:lnTo>
                  <a:pt x="18380" y="13540"/>
                </a:lnTo>
                <a:lnTo>
                  <a:pt x="18330" y="13510"/>
                </a:lnTo>
                <a:lnTo>
                  <a:pt x="18320" y="13500"/>
                </a:lnTo>
                <a:lnTo>
                  <a:pt x="18300" y="13500"/>
                </a:lnTo>
                <a:lnTo>
                  <a:pt x="18280" y="13510"/>
                </a:lnTo>
                <a:lnTo>
                  <a:pt x="18260" y="13530"/>
                </a:lnTo>
                <a:lnTo>
                  <a:pt x="18250" y="13550"/>
                </a:lnTo>
                <a:lnTo>
                  <a:pt x="18250" y="13570"/>
                </a:lnTo>
                <a:lnTo>
                  <a:pt x="18250" y="13590"/>
                </a:lnTo>
                <a:lnTo>
                  <a:pt x="18250" y="13610"/>
                </a:lnTo>
                <a:lnTo>
                  <a:pt x="18240" y="13620"/>
                </a:lnTo>
                <a:lnTo>
                  <a:pt x="18230" y="13650"/>
                </a:lnTo>
                <a:lnTo>
                  <a:pt x="18220" y="13670"/>
                </a:lnTo>
                <a:lnTo>
                  <a:pt x="18220" y="13680"/>
                </a:lnTo>
                <a:lnTo>
                  <a:pt x="18220" y="13700"/>
                </a:lnTo>
                <a:lnTo>
                  <a:pt x="18220" y="13710"/>
                </a:lnTo>
                <a:lnTo>
                  <a:pt x="18240" y="13740"/>
                </a:lnTo>
                <a:lnTo>
                  <a:pt x="18250" y="13750"/>
                </a:lnTo>
                <a:lnTo>
                  <a:pt x="18260" y="13820"/>
                </a:lnTo>
                <a:lnTo>
                  <a:pt x="18260" y="13860"/>
                </a:lnTo>
                <a:lnTo>
                  <a:pt x="18260" y="13880"/>
                </a:lnTo>
                <a:lnTo>
                  <a:pt x="18250" y="13890"/>
                </a:lnTo>
                <a:lnTo>
                  <a:pt x="18240" y="13900"/>
                </a:lnTo>
                <a:lnTo>
                  <a:pt x="18220" y="13910"/>
                </a:lnTo>
                <a:lnTo>
                  <a:pt x="18160" y="13900"/>
                </a:lnTo>
                <a:lnTo>
                  <a:pt x="18090" y="13890"/>
                </a:lnTo>
                <a:lnTo>
                  <a:pt x="18070" y="13880"/>
                </a:lnTo>
                <a:lnTo>
                  <a:pt x="18050" y="13870"/>
                </a:lnTo>
                <a:lnTo>
                  <a:pt x="18050" y="13860"/>
                </a:lnTo>
                <a:lnTo>
                  <a:pt x="18030" y="13850"/>
                </a:lnTo>
                <a:lnTo>
                  <a:pt x="18020" y="13840"/>
                </a:lnTo>
                <a:lnTo>
                  <a:pt x="18010" y="13840"/>
                </a:lnTo>
                <a:lnTo>
                  <a:pt x="17990" y="13840"/>
                </a:lnTo>
                <a:lnTo>
                  <a:pt x="17970" y="13870"/>
                </a:lnTo>
                <a:lnTo>
                  <a:pt x="17950" y="13900"/>
                </a:lnTo>
                <a:lnTo>
                  <a:pt x="17940" y="13910"/>
                </a:lnTo>
                <a:lnTo>
                  <a:pt x="17930" y="13920"/>
                </a:lnTo>
                <a:lnTo>
                  <a:pt x="17910" y="13940"/>
                </a:lnTo>
                <a:lnTo>
                  <a:pt x="17900" y="13950"/>
                </a:lnTo>
                <a:lnTo>
                  <a:pt x="17870" y="13970"/>
                </a:lnTo>
                <a:lnTo>
                  <a:pt x="17840" y="13990"/>
                </a:lnTo>
                <a:lnTo>
                  <a:pt x="17820" y="14000"/>
                </a:lnTo>
                <a:lnTo>
                  <a:pt x="17800" y="14000"/>
                </a:lnTo>
                <a:lnTo>
                  <a:pt x="17760" y="13990"/>
                </a:lnTo>
                <a:lnTo>
                  <a:pt x="17730" y="13980"/>
                </a:lnTo>
                <a:lnTo>
                  <a:pt x="17720" y="13970"/>
                </a:lnTo>
                <a:lnTo>
                  <a:pt x="17670" y="13940"/>
                </a:lnTo>
                <a:lnTo>
                  <a:pt x="17590" y="13890"/>
                </a:lnTo>
                <a:lnTo>
                  <a:pt x="17570" y="13870"/>
                </a:lnTo>
                <a:lnTo>
                  <a:pt x="17550" y="13830"/>
                </a:lnTo>
                <a:lnTo>
                  <a:pt x="17540" y="13820"/>
                </a:lnTo>
                <a:lnTo>
                  <a:pt x="17520" y="13820"/>
                </a:lnTo>
                <a:lnTo>
                  <a:pt x="17490" y="13810"/>
                </a:lnTo>
                <a:lnTo>
                  <a:pt x="17450" y="13820"/>
                </a:lnTo>
                <a:lnTo>
                  <a:pt x="17420" y="13810"/>
                </a:lnTo>
                <a:lnTo>
                  <a:pt x="17400" y="13810"/>
                </a:lnTo>
                <a:lnTo>
                  <a:pt x="17370" y="13800"/>
                </a:lnTo>
                <a:lnTo>
                  <a:pt x="17350" y="13790"/>
                </a:lnTo>
                <a:lnTo>
                  <a:pt x="17310" y="13790"/>
                </a:lnTo>
                <a:lnTo>
                  <a:pt x="17250" y="13810"/>
                </a:lnTo>
                <a:lnTo>
                  <a:pt x="17210" y="13820"/>
                </a:lnTo>
                <a:lnTo>
                  <a:pt x="17170" y="13860"/>
                </a:lnTo>
                <a:lnTo>
                  <a:pt x="17170" y="13880"/>
                </a:lnTo>
                <a:lnTo>
                  <a:pt x="17170" y="13890"/>
                </a:lnTo>
                <a:lnTo>
                  <a:pt x="17180" y="13910"/>
                </a:lnTo>
                <a:lnTo>
                  <a:pt x="17180" y="13920"/>
                </a:lnTo>
                <a:lnTo>
                  <a:pt x="17180" y="13940"/>
                </a:lnTo>
                <a:lnTo>
                  <a:pt x="17170" y="13950"/>
                </a:lnTo>
                <a:lnTo>
                  <a:pt x="17120" y="14020"/>
                </a:lnTo>
                <a:lnTo>
                  <a:pt x="17070" y="14060"/>
                </a:lnTo>
                <a:lnTo>
                  <a:pt x="17070" y="14070"/>
                </a:lnTo>
                <a:lnTo>
                  <a:pt x="17040" y="14130"/>
                </a:lnTo>
                <a:lnTo>
                  <a:pt x="17020" y="14140"/>
                </a:lnTo>
                <a:lnTo>
                  <a:pt x="16980" y="14140"/>
                </a:lnTo>
                <a:lnTo>
                  <a:pt x="16910" y="14130"/>
                </a:lnTo>
                <a:lnTo>
                  <a:pt x="16870" y="14120"/>
                </a:lnTo>
                <a:lnTo>
                  <a:pt x="16850" y="14110"/>
                </a:lnTo>
                <a:lnTo>
                  <a:pt x="16760" y="14050"/>
                </a:lnTo>
                <a:lnTo>
                  <a:pt x="16730" y="14050"/>
                </a:lnTo>
                <a:lnTo>
                  <a:pt x="16700" y="14060"/>
                </a:lnTo>
                <a:lnTo>
                  <a:pt x="16600" y="14080"/>
                </a:lnTo>
                <a:lnTo>
                  <a:pt x="16570" y="14100"/>
                </a:lnTo>
                <a:lnTo>
                  <a:pt x="16550" y="14110"/>
                </a:lnTo>
                <a:lnTo>
                  <a:pt x="16500" y="14170"/>
                </a:lnTo>
                <a:lnTo>
                  <a:pt x="16410" y="14160"/>
                </a:lnTo>
                <a:lnTo>
                  <a:pt x="16390" y="14150"/>
                </a:lnTo>
                <a:lnTo>
                  <a:pt x="16370" y="14140"/>
                </a:lnTo>
                <a:lnTo>
                  <a:pt x="16360" y="14120"/>
                </a:lnTo>
                <a:lnTo>
                  <a:pt x="16350" y="14100"/>
                </a:lnTo>
                <a:lnTo>
                  <a:pt x="16340" y="14090"/>
                </a:lnTo>
                <a:lnTo>
                  <a:pt x="16330" y="14080"/>
                </a:lnTo>
                <a:lnTo>
                  <a:pt x="16320" y="14070"/>
                </a:lnTo>
                <a:lnTo>
                  <a:pt x="16300" y="14060"/>
                </a:lnTo>
                <a:lnTo>
                  <a:pt x="16290" y="14060"/>
                </a:lnTo>
                <a:lnTo>
                  <a:pt x="16280" y="14050"/>
                </a:lnTo>
                <a:lnTo>
                  <a:pt x="16270" y="14030"/>
                </a:lnTo>
                <a:lnTo>
                  <a:pt x="16270" y="14010"/>
                </a:lnTo>
                <a:lnTo>
                  <a:pt x="16270" y="14000"/>
                </a:lnTo>
                <a:lnTo>
                  <a:pt x="16270" y="13980"/>
                </a:lnTo>
                <a:lnTo>
                  <a:pt x="16260" y="13960"/>
                </a:lnTo>
                <a:lnTo>
                  <a:pt x="16250" y="13950"/>
                </a:lnTo>
                <a:lnTo>
                  <a:pt x="16220" y="13920"/>
                </a:lnTo>
                <a:lnTo>
                  <a:pt x="16060" y="13790"/>
                </a:lnTo>
                <a:lnTo>
                  <a:pt x="16050" y="13780"/>
                </a:lnTo>
                <a:lnTo>
                  <a:pt x="16040" y="13770"/>
                </a:lnTo>
                <a:lnTo>
                  <a:pt x="16040" y="13750"/>
                </a:lnTo>
                <a:lnTo>
                  <a:pt x="16040" y="13710"/>
                </a:lnTo>
                <a:lnTo>
                  <a:pt x="16030" y="13700"/>
                </a:lnTo>
                <a:lnTo>
                  <a:pt x="16010" y="13620"/>
                </a:lnTo>
                <a:lnTo>
                  <a:pt x="16000" y="13610"/>
                </a:lnTo>
                <a:lnTo>
                  <a:pt x="15990" y="13600"/>
                </a:lnTo>
                <a:lnTo>
                  <a:pt x="15950" y="13610"/>
                </a:lnTo>
                <a:lnTo>
                  <a:pt x="15690" y="13720"/>
                </a:lnTo>
                <a:lnTo>
                  <a:pt x="15650" y="13720"/>
                </a:lnTo>
                <a:lnTo>
                  <a:pt x="15620" y="13700"/>
                </a:lnTo>
                <a:lnTo>
                  <a:pt x="15590" y="13680"/>
                </a:lnTo>
                <a:lnTo>
                  <a:pt x="15580" y="13670"/>
                </a:lnTo>
                <a:lnTo>
                  <a:pt x="15570" y="13670"/>
                </a:lnTo>
                <a:lnTo>
                  <a:pt x="15550" y="13670"/>
                </a:lnTo>
                <a:lnTo>
                  <a:pt x="15530" y="13670"/>
                </a:lnTo>
                <a:lnTo>
                  <a:pt x="15520" y="13660"/>
                </a:lnTo>
                <a:lnTo>
                  <a:pt x="15480" y="13600"/>
                </a:lnTo>
                <a:lnTo>
                  <a:pt x="15470" y="13590"/>
                </a:lnTo>
                <a:lnTo>
                  <a:pt x="15460" y="13580"/>
                </a:lnTo>
                <a:lnTo>
                  <a:pt x="15450" y="13590"/>
                </a:lnTo>
                <a:lnTo>
                  <a:pt x="15430" y="13600"/>
                </a:lnTo>
                <a:lnTo>
                  <a:pt x="15410" y="13620"/>
                </a:lnTo>
                <a:lnTo>
                  <a:pt x="15390" y="13630"/>
                </a:lnTo>
                <a:lnTo>
                  <a:pt x="15360" y="13630"/>
                </a:lnTo>
                <a:lnTo>
                  <a:pt x="15340" y="13630"/>
                </a:lnTo>
                <a:lnTo>
                  <a:pt x="15330" y="13610"/>
                </a:lnTo>
                <a:lnTo>
                  <a:pt x="15310" y="13590"/>
                </a:lnTo>
                <a:lnTo>
                  <a:pt x="15300" y="13590"/>
                </a:lnTo>
                <a:lnTo>
                  <a:pt x="15280" y="13600"/>
                </a:lnTo>
                <a:lnTo>
                  <a:pt x="15250" y="13640"/>
                </a:lnTo>
                <a:lnTo>
                  <a:pt x="15240" y="13660"/>
                </a:lnTo>
                <a:lnTo>
                  <a:pt x="15230" y="13680"/>
                </a:lnTo>
                <a:lnTo>
                  <a:pt x="15240" y="13700"/>
                </a:lnTo>
                <a:lnTo>
                  <a:pt x="15240" y="13720"/>
                </a:lnTo>
                <a:lnTo>
                  <a:pt x="15240" y="13760"/>
                </a:lnTo>
                <a:lnTo>
                  <a:pt x="15240" y="13790"/>
                </a:lnTo>
                <a:lnTo>
                  <a:pt x="15190" y="14000"/>
                </a:lnTo>
                <a:lnTo>
                  <a:pt x="15180" y="14030"/>
                </a:lnTo>
                <a:lnTo>
                  <a:pt x="15170" y="14040"/>
                </a:lnTo>
                <a:lnTo>
                  <a:pt x="15120" y="14090"/>
                </a:lnTo>
                <a:lnTo>
                  <a:pt x="15090" y="14130"/>
                </a:lnTo>
                <a:lnTo>
                  <a:pt x="15080" y="14160"/>
                </a:lnTo>
                <a:lnTo>
                  <a:pt x="15070" y="14170"/>
                </a:lnTo>
                <a:lnTo>
                  <a:pt x="15070" y="14190"/>
                </a:lnTo>
                <a:lnTo>
                  <a:pt x="15070" y="14240"/>
                </a:lnTo>
                <a:lnTo>
                  <a:pt x="15060" y="14260"/>
                </a:lnTo>
                <a:lnTo>
                  <a:pt x="15040" y="14260"/>
                </a:lnTo>
                <a:lnTo>
                  <a:pt x="15010" y="14250"/>
                </a:lnTo>
                <a:lnTo>
                  <a:pt x="14990" y="14240"/>
                </a:lnTo>
                <a:lnTo>
                  <a:pt x="14980" y="14220"/>
                </a:lnTo>
                <a:lnTo>
                  <a:pt x="14980" y="14210"/>
                </a:lnTo>
                <a:lnTo>
                  <a:pt x="14950" y="14150"/>
                </a:lnTo>
                <a:lnTo>
                  <a:pt x="14950" y="14130"/>
                </a:lnTo>
                <a:lnTo>
                  <a:pt x="14950" y="14120"/>
                </a:lnTo>
                <a:lnTo>
                  <a:pt x="14960" y="14080"/>
                </a:lnTo>
                <a:lnTo>
                  <a:pt x="14960" y="14060"/>
                </a:lnTo>
                <a:lnTo>
                  <a:pt x="14960" y="14040"/>
                </a:lnTo>
                <a:lnTo>
                  <a:pt x="14960" y="14030"/>
                </a:lnTo>
                <a:lnTo>
                  <a:pt x="14950" y="14010"/>
                </a:lnTo>
                <a:lnTo>
                  <a:pt x="14940" y="14000"/>
                </a:lnTo>
                <a:lnTo>
                  <a:pt x="14930" y="13990"/>
                </a:lnTo>
                <a:lnTo>
                  <a:pt x="14850" y="13950"/>
                </a:lnTo>
                <a:lnTo>
                  <a:pt x="14830" y="13930"/>
                </a:lnTo>
                <a:lnTo>
                  <a:pt x="14810" y="13920"/>
                </a:lnTo>
                <a:lnTo>
                  <a:pt x="14790" y="13910"/>
                </a:lnTo>
                <a:lnTo>
                  <a:pt x="14770" y="13910"/>
                </a:lnTo>
                <a:lnTo>
                  <a:pt x="14760" y="13900"/>
                </a:lnTo>
                <a:lnTo>
                  <a:pt x="14750" y="13890"/>
                </a:lnTo>
                <a:lnTo>
                  <a:pt x="14750" y="13870"/>
                </a:lnTo>
                <a:lnTo>
                  <a:pt x="14750" y="13850"/>
                </a:lnTo>
                <a:lnTo>
                  <a:pt x="14740" y="13830"/>
                </a:lnTo>
                <a:lnTo>
                  <a:pt x="14740" y="13820"/>
                </a:lnTo>
                <a:lnTo>
                  <a:pt x="14730" y="13800"/>
                </a:lnTo>
                <a:lnTo>
                  <a:pt x="14720" y="13790"/>
                </a:lnTo>
                <a:lnTo>
                  <a:pt x="14710" y="13790"/>
                </a:lnTo>
                <a:lnTo>
                  <a:pt x="14690" y="13780"/>
                </a:lnTo>
                <a:lnTo>
                  <a:pt x="14660" y="13780"/>
                </a:lnTo>
                <a:lnTo>
                  <a:pt x="14640" y="13770"/>
                </a:lnTo>
                <a:lnTo>
                  <a:pt x="14630" y="13770"/>
                </a:lnTo>
                <a:lnTo>
                  <a:pt x="14620" y="13760"/>
                </a:lnTo>
                <a:lnTo>
                  <a:pt x="14610" y="13740"/>
                </a:lnTo>
                <a:lnTo>
                  <a:pt x="14610" y="13720"/>
                </a:lnTo>
                <a:lnTo>
                  <a:pt x="14610" y="13680"/>
                </a:lnTo>
                <a:lnTo>
                  <a:pt x="14610" y="13640"/>
                </a:lnTo>
                <a:lnTo>
                  <a:pt x="14610" y="13620"/>
                </a:lnTo>
                <a:lnTo>
                  <a:pt x="14600" y="13610"/>
                </a:lnTo>
                <a:lnTo>
                  <a:pt x="14590" y="13600"/>
                </a:lnTo>
                <a:lnTo>
                  <a:pt x="14580" y="13590"/>
                </a:lnTo>
                <a:lnTo>
                  <a:pt x="14560" y="13590"/>
                </a:lnTo>
                <a:lnTo>
                  <a:pt x="14530" y="13580"/>
                </a:lnTo>
                <a:lnTo>
                  <a:pt x="14490" y="13590"/>
                </a:lnTo>
                <a:lnTo>
                  <a:pt x="14470" y="13600"/>
                </a:lnTo>
                <a:lnTo>
                  <a:pt x="14450" y="13610"/>
                </a:lnTo>
                <a:lnTo>
                  <a:pt x="14440" y="13630"/>
                </a:lnTo>
                <a:lnTo>
                  <a:pt x="14420" y="13680"/>
                </a:lnTo>
                <a:lnTo>
                  <a:pt x="14420" y="13710"/>
                </a:lnTo>
                <a:lnTo>
                  <a:pt x="14420" y="13820"/>
                </a:lnTo>
                <a:lnTo>
                  <a:pt x="14420" y="13840"/>
                </a:lnTo>
                <a:lnTo>
                  <a:pt x="14400" y="13950"/>
                </a:lnTo>
                <a:lnTo>
                  <a:pt x="14410" y="14050"/>
                </a:lnTo>
                <a:lnTo>
                  <a:pt x="14400" y="14080"/>
                </a:lnTo>
                <a:lnTo>
                  <a:pt x="14390" y="14150"/>
                </a:lnTo>
                <a:lnTo>
                  <a:pt x="14380" y="14160"/>
                </a:lnTo>
                <a:lnTo>
                  <a:pt x="14370" y="14180"/>
                </a:lnTo>
                <a:lnTo>
                  <a:pt x="14350" y="14190"/>
                </a:lnTo>
                <a:lnTo>
                  <a:pt x="14320" y="14200"/>
                </a:lnTo>
                <a:lnTo>
                  <a:pt x="14220" y="14230"/>
                </a:lnTo>
                <a:lnTo>
                  <a:pt x="14190" y="14240"/>
                </a:lnTo>
                <a:lnTo>
                  <a:pt x="14150" y="14280"/>
                </a:lnTo>
                <a:lnTo>
                  <a:pt x="14120" y="14310"/>
                </a:lnTo>
                <a:lnTo>
                  <a:pt x="13980" y="14380"/>
                </a:lnTo>
                <a:lnTo>
                  <a:pt x="13940" y="14410"/>
                </a:lnTo>
                <a:lnTo>
                  <a:pt x="13920" y="14430"/>
                </a:lnTo>
                <a:lnTo>
                  <a:pt x="13900" y="14460"/>
                </a:lnTo>
                <a:lnTo>
                  <a:pt x="13880" y="14490"/>
                </a:lnTo>
                <a:lnTo>
                  <a:pt x="13850" y="14510"/>
                </a:lnTo>
                <a:lnTo>
                  <a:pt x="13820" y="14520"/>
                </a:lnTo>
                <a:lnTo>
                  <a:pt x="13720" y="14550"/>
                </a:lnTo>
                <a:lnTo>
                  <a:pt x="13690" y="14550"/>
                </a:lnTo>
                <a:lnTo>
                  <a:pt x="13670" y="14530"/>
                </a:lnTo>
                <a:lnTo>
                  <a:pt x="13630" y="14510"/>
                </a:lnTo>
                <a:lnTo>
                  <a:pt x="13560" y="14520"/>
                </a:lnTo>
                <a:lnTo>
                  <a:pt x="13510" y="14480"/>
                </a:lnTo>
                <a:lnTo>
                  <a:pt x="13480" y="14440"/>
                </a:lnTo>
                <a:lnTo>
                  <a:pt x="13460" y="14430"/>
                </a:lnTo>
                <a:lnTo>
                  <a:pt x="13390" y="14410"/>
                </a:lnTo>
                <a:lnTo>
                  <a:pt x="13370" y="14400"/>
                </a:lnTo>
                <a:lnTo>
                  <a:pt x="13350" y="14380"/>
                </a:lnTo>
                <a:lnTo>
                  <a:pt x="13340" y="14370"/>
                </a:lnTo>
                <a:lnTo>
                  <a:pt x="13330" y="14360"/>
                </a:lnTo>
                <a:lnTo>
                  <a:pt x="13290" y="14350"/>
                </a:lnTo>
                <a:lnTo>
                  <a:pt x="13230" y="14350"/>
                </a:lnTo>
                <a:lnTo>
                  <a:pt x="13180" y="14360"/>
                </a:lnTo>
                <a:lnTo>
                  <a:pt x="13150" y="14360"/>
                </a:lnTo>
                <a:lnTo>
                  <a:pt x="13140" y="14370"/>
                </a:lnTo>
                <a:lnTo>
                  <a:pt x="13080" y="14390"/>
                </a:lnTo>
                <a:lnTo>
                  <a:pt x="13060" y="14400"/>
                </a:lnTo>
                <a:lnTo>
                  <a:pt x="13060" y="14410"/>
                </a:lnTo>
                <a:lnTo>
                  <a:pt x="13050" y="14430"/>
                </a:lnTo>
                <a:lnTo>
                  <a:pt x="13050" y="14450"/>
                </a:lnTo>
                <a:lnTo>
                  <a:pt x="13050" y="14470"/>
                </a:lnTo>
                <a:lnTo>
                  <a:pt x="13040" y="14480"/>
                </a:lnTo>
                <a:lnTo>
                  <a:pt x="13010" y="14480"/>
                </a:lnTo>
                <a:lnTo>
                  <a:pt x="12950" y="14470"/>
                </a:lnTo>
                <a:lnTo>
                  <a:pt x="12900" y="14430"/>
                </a:lnTo>
                <a:lnTo>
                  <a:pt x="12880" y="14410"/>
                </a:lnTo>
                <a:lnTo>
                  <a:pt x="12810" y="14350"/>
                </a:lnTo>
                <a:lnTo>
                  <a:pt x="12760" y="14330"/>
                </a:lnTo>
                <a:lnTo>
                  <a:pt x="12570" y="14280"/>
                </a:lnTo>
                <a:lnTo>
                  <a:pt x="12530" y="14160"/>
                </a:lnTo>
                <a:lnTo>
                  <a:pt x="12500" y="14090"/>
                </a:lnTo>
                <a:lnTo>
                  <a:pt x="12410" y="13960"/>
                </a:lnTo>
                <a:lnTo>
                  <a:pt x="12470" y="13880"/>
                </a:lnTo>
                <a:lnTo>
                  <a:pt x="12480" y="13870"/>
                </a:lnTo>
                <a:lnTo>
                  <a:pt x="12500" y="13860"/>
                </a:lnTo>
                <a:lnTo>
                  <a:pt x="12510" y="13860"/>
                </a:lnTo>
                <a:lnTo>
                  <a:pt x="12530" y="13850"/>
                </a:lnTo>
                <a:lnTo>
                  <a:pt x="12540" y="13850"/>
                </a:lnTo>
                <a:lnTo>
                  <a:pt x="12560" y="13850"/>
                </a:lnTo>
                <a:lnTo>
                  <a:pt x="12570" y="13850"/>
                </a:lnTo>
                <a:lnTo>
                  <a:pt x="12590" y="13850"/>
                </a:lnTo>
                <a:lnTo>
                  <a:pt x="12600" y="13850"/>
                </a:lnTo>
                <a:lnTo>
                  <a:pt x="12610" y="13830"/>
                </a:lnTo>
                <a:lnTo>
                  <a:pt x="12620" y="13800"/>
                </a:lnTo>
                <a:lnTo>
                  <a:pt x="12620" y="13750"/>
                </a:lnTo>
                <a:lnTo>
                  <a:pt x="12610" y="13690"/>
                </a:lnTo>
                <a:lnTo>
                  <a:pt x="12600" y="13680"/>
                </a:lnTo>
                <a:lnTo>
                  <a:pt x="12600" y="13660"/>
                </a:lnTo>
                <a:lnTo>
                  <a:pt x="12600" y="13640"/>
                </a:lnTo>
                <a:lnTo>
                  <a:pt x="12610" y="13630"/>
                </a:lnTo>
                <a:lnTo>
                  <a:pt x="12630" y="13610"/>
                </a:lnTo>
                <a:lnTo>
                  <a:pt x="12650" y="13610"/>
                </a:lnTo>
                <a:lnTo>
                  <a:pt x="12670" y="13600"/>
                </a:lnTo>
                <a:lnTo>
                  <a:pt x="12690" y="13590"/>
                </a:lnTo>
                <a:lnTo>
                  <a:pt x="12700" y="13570"/>
                </a:lnTo>
                <a:lnTo>
                  <a:pt x="12720" y="13520"/>
                </a:lnTo>
                <a:lnTo>
                  <a:pt x="12730" y="13490"/>
                </a:lnTo>
                <a:lnTo>
                  <a:pt x="12740" y="13470"/>
                </a:lnTo>
                <a:lnTo>
                  <a:pt x="12750" y="13460"/>
                </a:lnTo>
                <a:lnTo>
                  <a:pt x="12760" y="13440"/>
                </a:lnTo>
                <a:lnTo>
                  <a:pt x="12760" y="13420"/>
                </a:lnTo>
                <a:lnTo>
                  <a:pt x="12750" y="13380"/>
                </a:lnTo>
                <a:lnTo>
                  <a:pt x="12720" y="13300"/>
                </a:lnTo>
                <a:lnTo>
                  <a:pt x="12720" y="13290"/>
                </a:lnTo>
                <a:lnTo>
                  <a:pt x="12720" y="13270"/>
                </a:lnTo>
                <a:lnTo>
                  <a:pt x="12740" y="13250"/>
                </a:lnTo>
                <a:lnTo>
                  <a:pt x="12770" y="13200"/>
                </a:lnTo>
                <a:lnTo>
                  <a:pt x="12780" y="13190"/>
                </a:lnTo>
                <a:lnTo>
                  <a:pt x="12790" y="13190"/>
                </a:lnTo>
                <a:lnTo>
                  <a:pt x="12830" y="13180"/>
                </a:lnTo>
                <a:lnTo>
                  <a:pt x="12840" y="13180"/>
                </a:lnTo>
                <a:lnTo>
                  <a:pt x="12880" y="13180"/>
                </a:lnTo>
                <a:lnTo>
                  <a:pt x="12900" y="13160"/>
                </a:lnTo>
                <a:lnTo>
                  <a:pt x="12910" y="13140"/>
                </a:lnTo>
                <a:lnTo>
                  <a:pt x="12960" y="13000"/>
                </a:lnTo>
                <a:lnTo>
                  <a:pt x="12960" y="12970"/>
                </a:lnTo>
                <a:lnTo>
                  <a:pt x="12960" y="12950"/>
                </a:lnTo>
                <a:lnTo>
                  <a:pt x="12930" y="12760"/>
                </a:lnTo>
                <a:lnTo>
                  <a:pt x="12920" y="12730"/>
                </a:lnTo>
                <a:lnTo>
                  <a:pt x="12870" y="12690"/>
                </a:lnTo>
                <a:lnTo>
                  <a:pt x="12830" y="12600"/>
                </a:lnTo>
                <a:lnTo>
                  <a:pt x="12910" y="12550"/>
                </a:lnTo>
                <a:lnTo>
                  <a:pt x="12920" y="12530"/>
                </a:lnTo>
                <a:lnTo>
                  <a:pt x="12930" y="12510"/>
                </a:lnTo>
                <a:lnTo>
                  <a:pt x="12940" y="12470"/>
                </a:lnTo>
                <a:lnTo>
                  <a:pt x="12940" y="12430"/>
                </a:lnTo>
                <a:lnTo>
                  <a:pt x="12940" y="12410"/>
                </a:lnTo>
                <a:lnTo>
                  <a:pt x="12950" y="12380"/>
                </a:lnTo>
                <a:lnTo>
                  <a:pt x="12970" y="12360"/>
                </a:lnTo>
                <a:lnTo>
                  <a:pt x="12980" y="12340"/>
                </a:lnTo>
                <a:lnTo>
                  <a:pt x="12990" y="12270"/>
                </a:lnTo>
                <a:lnTo>
                  <a:pt x="12990" y="12230"/>
                </a:lnTo>
                <a:lnTo>
                  <a:pt x="12990" y="12190"/>
                </a:lnTo>
                <a:lnTo>
                  <a:pt x="13000" y="12170"/>
                </a:lnTo>
                <a:lnTo>
                  <a:pt x="13060" y="12070"/>
                </a:lnTo>
                <a:lnTo>
                  <a:pt x="13070" y="12040"/>
                </a:lnTo>
                <a:lnTo>
                  <a:pt x="13070" y="12010"/>
                </a:lnTo>
                <a:lnTo>
                  <a:pt x="13070" y="11990"/>
                </a:lnTo>
                <a:lnTo>
                  <a:pt x="13070" y="11970"/>
                </a:lnTo>
                <a:lnTo>
                  <a:pt x="13070" y="11950"/>
                </a:lnTo>
                <a:lnTo>
                  <a:pt x="13090" y="11920"/>
                </a:lnTo>
                <a:lnTo>
                  <a:pt x="13090" y="11900"/>
                </a:lnTo>
                <a:lnTo>
                  <a:pt x="13100" y="11880"/>
                </a:lnTo>
                <a:lnTo>
                  <a:pt x="13100" y="11860"/>
                </a:lnTo>
                <a:lnTo>
                  <a:pt x="13090" y="11820"/>
                </a:lnTo>
                <a:lnTo>
                  <a:pt x="13090" y="11800"/>
                </a:lnTo>
                <a:lnTo>
                  <a:pt x="13100" y="11780"/>
                </a:lnTo>
                <a:lnTo>
                  <a:pt x="13110" y="11730"/>
                </a:lnTo>
                <a:lnTo>
                  <a:pt x="13110" y="11690"/>
                </a:lnTo>
                <a:lnTo>
                  <a:pt x="13120" y="11620"/>
                </a:lnTo>
                <a:lnTo>
                  <a:pt x="13130" y="11610"/>
                </a:lnTo>
                <a:lnTo>
                  <a:pt x="13140" y="11580"/>
                </a:lnTo>
                <a:lnTo>
                  <a:pt x="13200" y="11490"/>
                </a:lnTo>
                <a:lnTo>
                  <a:pt x="13220" y="11470"/>
                </a:lnTo>
                <a:lnTo>
                  <a:pt x="13220" y="11450"/>
                </a:lnTo>
                <a:lnTo>
                  <a:pt x="13220" y="11370"/>
                </a:lnTo>
                <a:lnTo>
                  <a:pt x="13220" y="11350"/>
                </a:lnTo>
                <a:lnTo>
                  <a:pt x="13250" y="11300"/>
                </a:lnTo>
                <a:lnTo>
                  <a:pt x="13260" y="11280"/>
                </a:lnTo>
                <a:lnTo>
                  <a:pt x="13260" y="11230"/>
                </a:lnTo>
                <a:lnTo>
                  <a:pt x="13270" y="11220"/>
                </a:lnTo>
                <a:lnTo>
                  <a:pt x="13280" y="11210"/>
                </a:lnTo>
                <a:lnTo>
                  <a:pt x="13310" y="11210"/>
                </a:lnTo>
                <a:lnTo>
                  <a:pt x="13340" y="11210"/>
                </a:lnTo>
                <a:lnTo>
                  <a:pt x="13360" y="11210"/>
                </a:lnTo>
                <a:lnTo>
                  <a:pt x="13370" y="11200"/>
                </a:lnTo>
                <a:lnTo>
                  <a:pt x="13390" y="11180"/>
                </a:lnTo>
                <a:lnTo>
                  <a:pt x="13400" y="11140"/>
                </a:lnTo>
                <a:lnTo>
                  <a:pt x="13420" y="11120"/>
                </a:lnTo>
                <a:lnTo>
                  <a:pt x="13490" y="11060"/>
                </a:lnTo>
                <a:lnTo>
                  <a:pt x="13510" y="11040"/>
                </a:lnTo>
                <a:lnTo>
                  <a:pt x="13520" y="11010"/>
                </a:lnTo>
                <a:lnTo>
                  <a:pt x="13520" y="10990"/>
                </a:lnTo>
                <a:lnTo>
                  <a:pt x="13510" y="10980"/>
                </a:lnTo>
                <a:lnTo>
                  <a:pt x="13510" y="10960"/>
                </a:lnTo>
                <a:lnTo>
                  <a:pt x="13530" y="10930"/>
                </a:lnTo>
                <a:lnTo>
                  <a:pt x="13550" y="10910"/>
                </a:lnTo>
                <a:lnTo>
                  <a:pt x="13610" y="10870"/>
                </a:lnTo>
                <a:lnTo>
                  <a:pt x="13640" y="10850"/>
                </a:lnTo>
                <a:lnTo>
                  <a:pt x="13660" y="10830"/>
                </a:lnTo>
                <a:lnTo>
                  <a:pt x="13660" y="10820"/>
                </a:lnTo>
                <a:lnTo>
                  <a:pt x="13680" y="10810"/>
                </a:lnTo>
                <a:lnTo>
                  <a:pt x="13690" y="10810"/>
                </a:lnTo>
                <a:lnTo>
                  <a:pt x="13720" y="10820"/>
                </a:lnTo>
                <a:lnTo>
                  <a:pt x="13750" y="10860"/>
                </a:lnTo>
                <a:lnTo>
                  <a:pt x="13770" y="10870"/>
                </a:lnTo>
                <a:lnTo>
                  <a:pt x="13780" y="10870"/>
                </a:lnTo>
                <a:lnTo>
                  <a:pt x="13820" y="10880"/>
                </a:lnTo>
                <a:lnTo>
                  <a:pt x="13860" y="10880"/>
                </a:lnTo>
                <a:lnTo>
                  <a:pt x="13890" y="10900"/>
                </a:lnTo>
                <a:lnTo>
                  <a:pt x="13940" y="10930"/>
                </a:lnTo>
                <a:lnTo>
                  <a:pt x="13950" y="10930"/>
                </a:lnTo>
                <a:lnTo>
                  <a:pt x="13970" y="10930"/>
                </a:lnTo>
                <a:lnTo>
                  <a:pt x="14000" y="10890"/>
                </a:lnTo>
                <a:lnTo>
                  <a:pt x="14020" y="10880"/>
                </a:lnTo>
                <a:lnTo>
                  <a:pt x="14060" y="10860"/>
                </a:lnTo>
                <a:lnTo>
                  <a:pt x="14080" y="10860"/>
                </a:lnTo>
                <a:lnTo>
                  <a:pt x="14100" y="10860"/>
                </a:lnTo>
                <a:lnTo>
                  <a:pt x="14120" y="10860"/>
                </a:lnTo>
                <a:lnTo>
                  <a:pt x="14140" y="10870"/>
                </a:lnTo>
                <a:lnTo>
                  <a:pt x="14160" y="10870"/>
                </a:lnTo>
                <a:lnTo>
                  <a:pt x="14170" y="10870"/>
                </a:lnTo>
                <a:lnTo>
                  <a:pt x="14190" y="10860"/>
                </a:lnTo>
                <a:lnTo>
                  <a:pt x="14210" y="10850"/>
                </a:lnTo>
                <a:lnTo>
                  <a:pt x="14260" y="10810"/>
                </a:lnTo>
                <a:lnTo>
                  <a:pt x="14280" y="10800"/>
                </a:lnTo>
                <a:lnTo>
                  <a:pt x="14290" y="10770"/>
                </a:lnTo>
                <a:lnTo>
                  <a:pt x="14300" y="10750"/>
                </a:lnTo>
                <a:lnTo>
                  <a:pt x="14270" y="10680"/>
                </a:lnTo>
                <a:lnTo>
                  <a:pt x="14280" y="10550"/>
                </a:lnTo>
                <a:lnTo>
                  <a:pt x="14290" y="10500"/>
                </a:lnTo>
                <a:lnTo>
                  <a:pt x="14300" y="10480"/>
                </a:lnTo>
                <a:lnTo>
                  <a:pt x="14290" y="10450"/>
                </a:lnTo>
                <a:lnTo>
                  <a:pt x="14270" y="10400"/>
                </a:lnTo>
                <a:lnTo>
                  <a:pt x="14270" y="10360"/>
                </a:lnTo>
                <a:lnTo>
                  <a:pt x="14280" y="10320"/>
                </a:lnTo>
                <a:lnTo>
                  <a:pt x="14300" y="10280"/>
                </a:lnTo>
                <a:lnTo>
                  <a:pt x="14300" y="10270"/>
                </a:lnTo>
                <a:lnTo>
                  <a:pt x="14310" y="10250"/>
                </a:lnTo>
                <a:lnTo>
                  <a:pt x="14310" y="10230"/>
                </a:lnTo>
                <a:lnTo>
                  <a:pt x="14300" y="10200"/>
                </a:lnTo>
                <a:lnTo>
                  <a:pt x="14290" y="10170"/>
                </a:lnTo>
                <a:lnTo>
                  <a:pt x="14270" y="10130"/>
                </a:lnTo>
                <a:lnTo>
                  <a:pt x="14250" y="10110"/>
                </a:lnTo>
                <a:lnTo>
                  <a:pt x="14230" y="10110"/>
                </a:lnTo>
                <a:lnTo>
                  <a:pt x="14220" y="10110"/>
                </a:lnTo>
                <a:lnTo>
                  <a:pt x="14200" y="10110"/>
                </a:lnTo>
                <a:lnTo>
                  <a:pt x="14170" y="10090"/>
                </a:lnTo>
                <a:lnTo>
                  <a:pt x="14160" y="10090"/>
                </a:lnTo>
                <a:lnTo>
                  <a:pt x="14150" y="10090"/>
                </a:lnTo>
                <a:lnTo>
                  <a:pt x="14130" y="10090"/>
                </a:lnTo>
                <a:lnTo>
                  <a:pt x="14110" y="10110"/>
                </a:lnTo>
                <a:lnTo>
                  <a:pt x="14090" y="10110"/>
                </a:lnTo>
                <a:lnTo>
                  <a:pt x="14070" y="10120"/>
                </a:lnTo>
                <a:lnTo>
                  <a:pt x="14060" y="10110"/>
                </a:lnTo>
                <a:lnTo>
                  <a:pt x="14020" y="10090"/>
                </a:lnTo>
                <a:lnTo>
                  <a:pt x="14010" y="10080"/>
                </a:lnTo>
                <a:lnTo>
                  <a:pt x="13990" y="10080"/>
                </a:lnTo>
                <a:lnTo>
                  <a:pt x="13950" y="10080"/>
                </a:lnTo>
                <a:lnTo>
                  <a:pt x="13940" y="10080"/>
                </a:lnTo>
                <a:lnTo>
                  <a:pt x="13920" y="10070"/>
                </a:lnTo>
                <a:lnTo>
                  <a:pt x="13920" y="10050"/>
                </a:lnTo>
                <a:lnTo>
                  <a:pt x="13920" y="10030"/>
                </a:lnTo>
                <a:lnTo>
                  <a:pt x="13950" y="9940"/>
                </a:lnTo>
                <a:lnTo>
                  <a:pt x="13980" y="9880"/>
                </a:lnTo>
                <a:lnTo>
                  <a:pt x="14000" y="9830"/>
                </a:lnTo>
                <a:lnTo>
                  <a:pt x="14000" y="9810"/>
                </a:lnTo>
                <a:lnTo>
                  <a:pt x="14000" y="9780"/>
                </a:lnTo>
                <a:lnTo>
                  <a:pt x="13990" y="9720"/>
                </a:lnTo>
                <a:lnTo>
                  <a:pt x="13980" y="9700"/>
                </a:lnTo>
                <a:lnTo>
                  <a:pt x="13970" y="9680"/>
                </a:lnTo>
                <a:lnTo>
                  <a:pt x="13930" y="9650"/>
                </a:lnTo>
                <a:lnTo>
                  <a:pt x="13920" y="9640"/>
                </a:lnTo>
                <a:lnTo>
                  <a:pt x="13910" y="9630"/>
                </a:lnTo>
                <a:lnTo>
                  <a:pt x="13900" y="9610"/>
                </a:lnTo>
                <a:lnTo>
                  <a:pt x="13900" y="9580"/>
                </a:lnTo>
                <a:lnTo>
                  <a:pt x="13900" y="9520"/>
                </a:lnTo>
                <a:lnTo>
                  <a:pt x="13900" y="9470"/>
                </a:lnTo>
                <a:lnTo>
                  <a:pt x="13900" y="9460"/>
                </a:lnTo>
                <a:lnTo>
                  <a:pt x="13900" y="9420"/>
                </a:lnTo>
                <a:lnTo>
                  <a:pt x="13900" y="9400"/>
                </a:lnTo>
                <a:lnTo>
                  <a:pt x="13910" y="9370"/>
                </a:lnTo>
                <a:lnTo>
                  <a:pt x="13940" y="9330"/>
                </a:lnTo>
                <a:lnTo>
                  <a:pt x="13970" y="9300"/>
                </a:lnTo>
                <a:lnTo>
                  <a:pt x="14020" y="9260"/>
                </a:lnTo>
                <a:lnTo>
                  <a:pt x="14030" y="9250"/>
                </a:lnTo>
                <a:lnTo>
                  <a:pt x="14050" y="9180"/>
                </a:lnTo>
                <a:lnTo>
                  <a:pt x="14060" y="8940"/>
                </a:lnTo>
                <a:lnTo>
                  <a:pt x="14050" y="8920"/>
                </a:lnTo>
                <a:lnTo>
                  <a:pt x="14130" y="8840"/>
                </a:lnTo>
                <a:lnTo>
                  <a:pt x="14180" y="8830"/>
                </a:lnTo>
                <a:lnTo>
                  <a:pt x="14250" y="8840"/>
                </a:lnTo>
                <a:lnTo>
                  <a:pt x="14280" y="8890"/>
                </a:lnTo>
                <a:lnTo>
                  <a:pt x="14310" y="8950"/>
                </a:lnTo>
                <a:lnTo>
                  <a:pt x="14350" y="9000"/>
                </a:lnTo>
                <a:lnTo>
                  <a:pt x="14450" y="9050"/>
                </a:lnTo>
                <a:lnTo>
                  <a:pt x="14530" y="9040"/>
                </a:lnTo>
                <a:lnTo>
                  <a:pt x="14580" y="8980"/>
                </a:lnTo>
                <a:lnTo>
                  <a:pt x="14620" y="8880"/>
                </a:lnTo>
                <a:lnTo>
                  <a:pt x="14640" y="8860"/>
                </a:lnTo>
                <a:lnTo>
                  <a:pt x="14780" y="8770"/>
                </a:lnTo>
                <a:lnTo>
                  <a:pt x="14800" y="8730"/>
                </a:lnTo>
                <a:lnTo>
                  <a:pt x="14820" y="8690"/>
                </a:lnTo>
                <a:lnTo>
                  <a:pt x="14840" y="8650"/>
                </a:lnTo>
                <a:lnTo>
                  <a:pt x="14890" y="8620"/>
                </a:lnTo>
                <a:lnTo>
                  <a:pt x="15050" y="8490"/>
                </a:lnTo>
                <a:lnTo>
                  <a:pt x="15080" y="8310"/>
                </a:lnTo>
                <a:lnTo>
                  <a:pt x="15080" y="8110"/>
                </a:lnTo>
                <a:lnTo>
                  <a:pt x="15150" y="7920"/>
                </a:lnTo>
                <a:lnTo>
                  <a:pt x="15260" y="7780"/>
                </a:lnTo>
                <a:lnTo>
                  <a:pt x="15600" y="7510"/>
                </a:lnTo>
                <a:lnTo>
                  <a:pt x="15730" y="7390"/>
                </a:lnTo>
                <a:lnTo>
                  <a:pt x="15780" y="7240"/>
                </a:lnTo>
                <a:lnTo>
                  <a:pt x="15760" y="6880"/>
                </a:lnTo>
                <a:lnTo>
                  <a:pt x="15790" y="6630"/>
                </a:lnTo>
                <a:lnTo>
                  <a:pt x="15910" y="6720"/>
                </a:lnTo>
                <a:lnTo>
                  <a:pt x="16150" y="6890"/>
                </a:lnTo>
                <a:lnTo>
                  <a:pt x="16210" y="6910"/>
                </a:lnTo>
                <a:lnTo>
                  <a:pt x="16320" y="6880"/>
                </a:lnTo>
                <a:lnTo>
                  <a:pt x="16340" y="6830"/>
                </a:lnTo>
                <a:lnTo>
                  <a:pt x="16300" y="6790"/>
                </a:lnTo>
                <a:lnTo>
                  <a:pt x="16220" y="6820"/>
                </a:lnTo>
                <a:lnTo>
                  <a:pt x="16270" y="6740"/>
                </a:lnTo>
                <a:lnTo>
                  <a:pt x="16370" y="6750"/>
                </a:lnTo>
                <a:lnTo>
                  <a:pt x="16910" y="6940"/>
                </a:lnTo>
                <a:lnTo>
                  <a:pt x="17010" y="7010"/>
                </a:lnTo>
                <a:lnTo>
                  <a:pt x="17210" y="7210"/>
                </a:lnTo>
                <a:lnTo>
                  <a:pt x="17760" y="8310"/>
                </a:lnTo>
                <a:lnTo>
                  <a:pt x="17860" y="8430"/>
                </a:lnTo>
                <a:lnTo>
                  <a:pt x="17960" y="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