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Kedah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Kedah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110" y="6620"/>
                </a:moveTo>
                <a:lnTo>
                  <a:pt x="7140" y="6580"/>
                </a:lnTo>
                <a:lnTo>
                  <a:pt x="7160" y="6520"/>
                </a:lnTo>
                <a:lnTo>
                  <a:pt x="7170" y="6470"/>
                </a:lnTo>
                <a:lnTo>
                  <a:pt x="7180" y="6450"/>
                </a:lnTo>
                <a:lnTo>
                  <a:pt x="7180" y="6440"/>
                </a:lnTo>
                <a:lnTo>
                  <a:pt x="7690" y="5860"/>
                </a:lnTo>
                <a:lnTo>
                  <a:pt x="7740" y="5820"/>
                </a:lnTo>
                <a:lnTo>
                  <a:pt x="7850" y="5750"/>
                </a:lnTo>
                <a:lnTo>
                  <a:pt x="7870" y="5730"/>
                </a:lnTo>
                <a:lnTo>
                  <a:pt x="7880" y="5710"/>
                </a:lnTo>
                <a:lnTo>
                  <a:pt x="7930" y="5500"/>
                </a:lnTo>
                <a:lnTo>
                  <a:pt x="7930" y="5460"/>
                </a:lnTo>
                <a:lnTo>
                  <a:pt x="7930" y="5450"/>
                </a:lnTo>
                <a:lnTo>
                  <a:pt x="7940" y="5380"/>
                </a:lnTo>
                <a:lnTo>
                  <a:pt x="7980" y="5400"/>
                </a:lnTo>
                <a:lnTo>
                  <a:pt x="8090" y="5430"/>
                </a:lnTo>
                <a:lnTo>
                  <a:pt x="8160" y="5440"/>
                </a:lnTo>
                <a:lnTo>
                  <a:pt x="8280" y="5420"/>
                </a:lnTo>
                <a:lnTo>
                  <a:pt x="8350" y="5440"/>
                </a:lnTo>
                <a:lnTo>
                  <a:pt x="8500" y="5550"/>
                </a:lnTo>
                <a:lnTo>
                  <a:pt x="8580" y="5590"/>
                </a:lnTo>
                <a:lnTo>
                  <a:pt x="8870" y="5670"/>
                </a:lnTo>
                <a:lnTo>
                  <a:pt x="9030" y="5740"/>
                </a:lnTo>
                <a:lnTo>
                  <a:pt x="9110" y="5760"/>
                </a:lnTo>
                <a:lnTo>
                  <a:pt x="9190" y="5750"/>
                </a:lnTo>
                <a:lnTo>
                  <a:pt x="9490" y="5530"/>
                </a:lnTo>
                <a:lnTo>
                  <a:pt x="9570" y="5530"/>
                </a:lnTo>
                <a:lnTo>
                  <a:pt x="9580" y="5560"/>
                </a:lnTo>
                <a:lnTo>
                  <a:pt x="9570" y="5670"/>
                </a:lnTo>
                <a:lnTo>
                  <a:pt x="9590" y="5710"/>
                </a:lnTo>
                <a:lnTo>
                  <a:pt x="9630" y="5730"/>
                </a:lnTo>
                <a:lnTo>
                  <a:pt x="9670" y="5740"/>
                </a:lnTo>
                <a:lnTo>
                  <a:pt x="9720" y="5740"/>
                </a:lnTo>
                <a:lnTo>
                  <a:pt x="9770" y="5750"/>
                </a:lnTo>
                <a:lnTo>
                  <a:pt x="9880" y="5810"/>
                </a:lnTo>
                <a:lnTo>
                  <a:pt x="9920" y="5900"/>
                </a:lnTo>
                <a:lnTo>
                  <a:pt x="9930" y="6120"/>
                </a:lnTo>
                <a:lnTo>
                  <a:pt x="9940" y="6170"/>
                </a:lnTo>
                <a:lnTo>
                  <a:pt x="9960" y="6230"/>
                </a:lnTo>
                <a:lnTo>
                  <a:pt x="10020" y="6320"/>
                </a:lnTo>
                <a:lnTo>
                  <a:pt x="10030" y="6360"/>
                </a:lnTo>
                <a:lnTo>
                  <a:pt x="10020" y="6400"/>
                </a:lnTo>
                <a:lnTo>
                  <a:pt x="10000" y="6440"/>
                </a:lnTo>
                <a:lnTo>
                  <a:pt x="10000" y="6450"/>
                </a:lnTo>
                <a:lnTo>
                  <a:pt x="9990" y="6490"/>
                </a:lnTo>
                <a:lnTo>
                  <a:pt x="10000" y="6620"/>
                </a:lnTo>
                <a:lnTo>
                  <a:pt x="10010" y="6660"/>
                </a:lnTo>
                <a:lnTo>
                  <a:pt x="10050" y="6730"/>
                </a:lnTo>
                <a:lnTo>
                  <a:pt x="10070" y="6730"/>
                </a:lnTo>
                <a:lnTo>
                  <a:pt x="10090" y="6700"/>
                </a:lnTo>
                <a:lnTo>
                  <a:pt x="10150" y="6680"/>
                </a:lnTo>
                <a:lnTo>
                  <a:pt x="10210" y="6690"/>
                </a:lnTo>
                <a:lnTo>
                  <a:pt x="10400" y="6730"/>
                </a:lnTo>
                <a:lnTo>
                  <a:pt x="10490" y="6710"/>
                </a:lnTo>
                <a:lnTo>
                  <a:pt x="10610" y="6580"/>
                </a:lnTo>
                <a:lnTo>
                  <a:pt x="10700" y="6560"/>
                </a:lnTo>
                <a:lnTo>
                  <a:pt x="10850" y="6680"/>
                </a:lnTo>
                <a:lnTo>
                  <a:pt x="10930" y="6710"/>
                </a:lnTo>
                <a:lnTo>
                  <a:pt x="11140" y="6660"/>
                </a:lnTo>
                <a:lnTo>
                  <a:pt x="11200" y="6680"/>
                </a:lnTo>
                <a:lnTo>
                  <a:pt x="11230" y="6740"/>
                </a:lnTo>
                <a:lnTo>
                  <a:pt x="11240" y="6840"/>
                </a:lnTo>
                <a:lnTo>
                  <a:pt x="11230" y="6950"/>
                </a:lnTo>
                <a:lnTo>
                  <a:pt x="11190" y="6990"/>
                </a:lnTo>
                <a:lnTo>
                  <a:pt x="11130" y="7020"/>
                </a:lnTo>
                <a:lnTo>
                  <a:pt x="11070" y="7100"/>
                </a:lnTo>
                <a:lnTo>
                  <a:pt x="11060" y="7200"/>
                </a:lnTo>
                <a:lnTo>
                  <a:pt x="11140" y="7270"/>
                </a:lnTo>
                <a:lnTo>
                  <a:pt x="11220" y="7340"/>
                </a:lnTo>
                <a:lnTo>
                  <a:pt x="11260" y="7430"/>
                </a:lnTo>
                <a:lnTo>
                  <a:pt x="11230" y="7610"/>
                </a:lnTo>
                <a:lnTo>
                  <a:pt x="11220" y="7880"/>
                </a:lnTo>
                <a:lnTo>
                  <a:pt x="11190" y="8030"/>
                </a:lnTo>
                <a:lnTo>
                  <a:pt x="11180" y="8120"/>
                </a:lnTo>
                <a:lnTo>
                  <a:pt x="11150" y="8200"/>
                </a:lnTo>
                <a:lnTo>
                  <a:pt x="11060" y="8240"/>
                </a:lnTo>
                <a:lnTo>
                  <a:pt x="10970" y="8260"/>
                </a:lnTo>
                <a:lnTo>
                  <a:pt x="10890" y="8300"/>
                </a:lnTo>
                <a:lnTo>
                  <a:pt x="10700" y="8690"/>
                </a:lnTo>
                <a:lnTo>
                  <a:pt x="10670" y="8740"/>
                </a:lnTo>
                <a:lnTo>
                  <a:pt x="10660" y="8800"/>
                </a:lnTo>
                <a:lnTo>
                  <a:pt x="10670" y="8850"/>
                </a:lnTo>
                <a:lnTo>
                  <a:pt x="10690" y="8890"/>
                </a:lnTo>
                <a:lnTo>
                  <a:pt x="10660" y="8890"/>
                </a:lnTo>
                <a:lnTo>
                  <a:pt x="10640" y="8890"/>
                </a:lnTo>
                <a:lnTo>
                  <a:pt x="10630" y="8900"/>
                </a:lnTo>
                <a:lnTo>
                  <a:pt x="10620" y="8910"/>
                </a:lnTo>
                <a:lnTo>
                  <a:pt x="10610" y="8920"/>
                </a:lnTo>
                <a:lnTo>
                  <a:pt x="10630" y="9000"/>
                </a:lnTo>
                <a:lnTo>
                  <a:pt x="10640" y="9010"/>
                </a:lnTo>
                <a:lnTo>
                  <a:pt x="10650" y="9030"/>
                </a:lnTo>
                <a:lnTo>
                  <a:pt x="10670" y="9060"/>
                </a:lnTo>
                <a:lnTo>
                  <a:pt x="10680" y="9070"/>
                </a:lnTo>
                <a:lnTo>
                  <a:pt x="10720" y="9090"/>
                </a:lnTo>
                <a:lnTo>
                  <a:pt x="10730" y="9100"/>
                </a:lnTo>
                <a:lnTo>
                  <a:pt x="10740" y="9110"/>
                </a:lnTo>
                <a:lnTo>
                  <a:pt x="10750" y="9130"/>
                </a:lnTo>
                <a:lnTo>
                  <a:pt x="10740" y="9150"/>
                </a:lnTo>
                <a:lnTo>
                  <a:pt x="10680" y="9420"/>
                </a:lnTo>
                <a:lnTo>
                  <a:pt x="10670" y="9440"/>
                </a:lnTo>
                <a:lnTo>
                  <a:pt x="10660" y="9450"/>
                </a:lnTo>
                <a:lnTo>
                  <a:pt x="10600" y="9490"/>
                </a:lnTo>
                <a:lnTo>
                  <a:pt x="10580" y="9520"/>
                </a:lnTo>
                <a:lnTo>
                  <a:pt x="10540" y="9560"/>
                </a:lnTo>
                <a:lnTo>
                  <a:pt x="10500" y="9600"/>
                </a:lnTo>
                <a:lnTo>
                  <a:pt x="10490" y="9610"/>
                </a:lnTo>
                <a:lnTo>
                  <a:pt x="10490" y="9630"/>
                </a:lnTo>
                <a:lnTo>
                  <a:pt x="10500" y="9670"/>
                </a:lnTo>
                <a:lnTo>
                  <a:pt x="10500" y="9690"/>
                </a:lnTo>
                <a:lnTo>
                  <a:pt x="10520" y="9700"/>
                </a:lnTo>
                <a:lnTo>
                  <a:pt x="10530" y="9710"/>
                </a:lnTo>
                <a:lnTo>
                  <a:pt x="10550" y="9710"/>
                </a:lnTo>
                <a:lnTo>
                  <a:pt x="10560" y="9720"/>
                </a:lnTo>
                <a:lnTo>
                  <a:pt x="10570" y="9730"/>
                </a:lnTo>
                <a:lnTo>
                  <a:pt x="10580" y="9740"/>
                </a:lnTo>
                <a:lnTo>
                  <a:pt x="10580" y="9760"/>
                </a:lnTo>
                <a:lnTo>
                  <a:pt x="10580" y="9790"/>
                </a:lnTo>
                <a:lnTo>
                  <a:pt x="10570" y="9870"/>
                </a:lnTo>
                <a:lnTo>
                  <a:pt x="10570" y="9910"/>
                </a:lnTo>
                <a:lnTo>
                  <a:pt x="10570" y="9920"/>
                </a:lnTo>
                <a:lnTo>
                  <a:pt x="10560" y="9980"/>
                </a:lnTo>
                <a:lnTo>
                  <a:pt x="10530" y="10050"/>
                </a:lnTo>
                <a:lnTo>
                  <a:pt x="10500" y="10100"/>
                </a:lnTo>
                <a:lnTo>
                  <a:pt x="10440" y="10160"/>
                </a:lnTo>
                <a:lnTo>
                  <a:pt x="10410" y="10170"/>
                </a:lnTo>
                <a:lnTo>
                  <a:pt x="10380" y="10180"/>
                </a:lnTo>
                <a:lnTo>
                  <a:pt x="10360" y="10160"/>
                </a:lnTo>
                <a:lnTo>
                  <a:pt x="10350" y="10150"/>
                </a:lnTo>
                <a:lnTo>
                  <a:pt x="10330" y="10160"/>
                </a:lnTo>
                <a:lnTo>
                  <a:pt x="10310" y="10180"/>
                </a:lnTo>
                <a:lnTo>
                  <a:pt x="10280" y="10230"/>
                </a:lnTo>
                <a:lnTo>
                  <a:pt x="10260" y="10260"/>
                </a:lnTo>
                <a:lnTo>
                  <a:pt x="10230" y="10320"/>
                </a:lnTo>
                <a:lnTo>
                  <a:pt x="10210" y="10500"/>
                </a:lnTo>
                <a:lnTo>
                  <a:pt x="10210" y="10540"/>
                </a:lnTo>
                <a:lnTo>
                  <a:pt x="10210" y="10580"/>
                </a:lnTo>
                <a:lnTo>
                  <a:pt x="10210" y="10620"/>
                </a:lnTo>
                <a:lnTo>
                  <a:pt x="10180" y="10750"/>
                </a:lnTo>
                <a:lnTo>
                  <a:pt x="10170" y="10780"/>
                </a:lnTo>
                <a:lnTo>
                  <a:pt x="10150" y="10810"/>
                </a:lnTo>
                <a:lnTo>
                  <a:pt x="10140" y="10840"/>
                </a:lnTo>
                <a:lnTo>
                  <a:pt x="10080" y="10900"/>
                </a:lnTo>
                <a:lnTo>
                  <a:pt x="10050" y="10920"/>
                </a:lnTo>
                <a:lnTo>
                  <a:pt x="10000" y="10940"/>
                </a:lnTo>
                <a:lnTo>
                  <a:pt x="9880" y="10970"/>
                </a:lnTo>
                <a:lnTo>
                  <a:pt x="9720" y="10990"/>
                </a:lnTo>
                <a:lnTo>
                  <a:pt x="9690" y="11020"/>
                </a:lnTo>
                <a:lnTo>
                  <a:pt x="9640" y="11100"/>
                </a:lnTo>
                <a:lnTo>
                  <a:pt x="9630" y="11150"/>
                </a:lnTo>
                <a:lnTo>
                  <a:pt x="9630" y="11170"/>
                </a:lnTo>
                <a:lnTo>
                  <a:pt x="9610" y="11190"/>
                </a:lnTo>
                <a:lnTo>
                  <a:pt x="9590" y="11210"/>
                </a:lnTo>
                <a:lnTo>
                  <a:pt x="9480" y="11290"/>
                </a:lnTo>
                <a:lnTo>
                  <a:pt x="9460" y="11310"/>
                </a:lnTo>
                <a:lnTo>
                  <a:pt x="9450" y="11330"/>
                </a:lnTo>
                <a:lnTo>
                  <a:pt x="9410" y="11400"/>
                </a:lnTo>
                <a:lnTo>
                  <a:pt x="9390" y="11480"/>
                </a:lnTo>
                <a:lnTo>
                  <a:pt x="9390" y="11490"/>
                </a:lnTo>
                <a:lnTo>
                  <a:pt x="9380" y="11490"/>
                </a:lnTo>
                <a:lnTo>
                  <a:pt x="9370" y="11520"/>
                </a:lnTo>
                <a:lnTo>
                  <a:pt x="9040" y="11810"/>
                </a:lnTo>
                <a:lnTo>
                  <a:pt x="9020" y="11850"/>
                </a:lnTo>
                <a:lnTo>
                  <a:pt x="9000" y="11920"/>
                </a:lnTo>
                <a:lnTo>
                  <a:pt x="8990" y="11930"/>
                </a:lnTo>
                <a:lnTo>
                  <a:pt x="8980" y="11940"/>
                </a:lnTo>
                <a:lnTo>
                  <a:pt x="8910" y="12000"/>
                </a:lnTo>
                <a:lnTo>
                  <a:pt x="8840" y="12080"/>
                </a:lnTo>
                <a:lnTo>
                  <a:pt x="8830" y="12090"/>
                </a:lnTo>
                <a:lnTo>
                  <a:pt x="8820" y="12100"/>
                </a:lnTo>
                <a:lnTo>
                  <a:pt x="8800" y="12100"/>
                </a:lnTo>
                <a:lnTo>
                  <a:pt x="8770" y="12110"/>
                </a:lnTo>
                <a:lnTo>
                  <a:pt x="8730" y="12100"/>
                </a:lnTo>
                <a:lnTo>
                  <a:pt x="8700" y="12080"/>
                </a:lnTo>
                <a:lnTo>
                  <a:pt x="8650" y="12050"/>
                </a:lnTo>
                <a:lnTo>
                  <a:pt x="8600" y="12030"/>
                </a:lnTo>
                <a:lnTo>
                  <a:pt x="8580" y="12020"/>
                </a:lnTo>
                <a:lnTo>
                  <a:pt x="8560" y="11990"/>
                </a:lnTo>
                <a:lnTo>
                  <a:pt x="8520" y="11860"/>
                </a:lnTo>
                <a:lnTo>
                  <a:pt x="8660" y="11880"/>
                </a:lnTo>
                <a:lnTo>
                  <a:pt x="8720" y="11880"/>
                </a:lnTo>
                <a:lnTo>
                  <a:pt x="8730" y="11880"/>
                </a:lnTo>
                <a:lnTo>
                  <a:pt x="8750" y="11870"/>
                </a:lnTo>
                <a:lnTo>
                  <a:pt x="8760" y="11860"/>
                </a:lnTo>
                <a:lnTo>
                  <a:pt x="8770" y="11840"/>
                </a:lnTo>
                <a:lnTo>
                  <a:pt x="8780" y="11820"/>
                </a:lnTo>
                <a:lnTo>
                  <a:pt x="8780" y="11800"/>
                </a:lnTo>
                <a:lnTo>
                  <a:pt x="8700" y="11260"/>
                </a:lnTo>
                <a:lnTo>
                  <a:pt x="8620" y="10300"/>
                </a:lnTo>
                <a:lnTo>
                  <a:pt x="8630" y="10020"/>
                </a:lnTo>
                <a:lnTo>
                  <a:pt x="8640" y="9980"/>
                </a:lnTo>
                <a:lnTo>
                  <a:pt x="8660" y="9930"/>
                </a:lnTo>
                <a:lnTo>
                  <a:pt x="8580" y="9890"/>
                </a:lnTo>
                <a:lnTo>
                  <a:pt x="8500" y="9880"/>
                </a:lnTo>
                <a:lnTo>
                  <a:pt x="7830" y="9840"/>
                </a:lnTo>
                <a:lnTo>
                  <a:pt x="7810" y="9770"/>
                </a:lnTo>
                <a:lnTo>
                  <a:pt x="7780" y="9370"/>
                </a:lnTo>
                <a:lnTo>
                  <a:pt x="7820" y="9390"/>
                </a:lnTo>
                <a:lnTo>
                  <a:pt x="7880" y="9400"/>
                </a:lnTo>
                <a:lnTo>
                  <a:pt x="7930" y="9400"/>
                </a:lnTo>
                <a:lnTo>
                  <a:pt x="7970" y="9370"/>
                </a:lnTo>
                <a:lnTo>
                  <a:pt x="7980" y="9330"/>
                </a:lnTo>
                <a:lnTo>
                  <a:pt x="7940" y="9300"/>
                </a:lnTo>
                <a:lnTo>
                  <a:pt x="7900" y="9280"/>
                </a:lnTo>
                <a:lnTo>
                  <a:pt x="7880" y="9260"/>
                </a:lnTo>
                <a:lnTo>
                  <a:pt x="7930" y="8710"/>
                </a:lnTo>
                <a:lnTo>
                  <a:pt x="7800" y="7770"/>
                </a:lnTo>
                <a:lnTo>
                  <a:pt x="7770" y="7690"/>
                </a:lnTo>
                <a:lnTo>
                  <a:pt x="7700" y="7600"/>
                </a:lnTo>
                <a:lnTo>
                  <a:pt x="7640" y="7500"/>
                </a:lnTo>
                <a:lnTo>
                  <a:pt x="7560" y="7290"/>
                </a:lnTo>
                <a:lnTo>
                  <a:pt x="7390" y="6990"/>
                </a:lnTo>
                <a:lnTo>
                  <a:pt x="7340" y="6800"/>
                </a:lnTo>
                <a:lnTo>
                  <a:pt x="7270" y="6730"/>
                </a:lnTo>
                <a:lnTo>
                  <a:pt x="7110" y="6630"/>
                </a:lnTo>
                <a:lnTo>
                  <a:pt x="7110" y="6620"/>
                </a:lnTo>
                <a:close/>
                <a:moveTo>
                  <a:pt x="5200" y="6710"/>
                </a:moveTo>
                <a:lnTo>
                  <a:pt x="5260" y="6560"/>
                </a:lnTo>
                <a:lnTo>
                  <a:pt x="5370" y="6520"/>
                </a:lnTo>
                <a:lnTo>
                  <a:pt x="5430" y="6460"/>
                </a:lnTo>
                <a:lnTo>
                  <a:pt x="5450" y="6540"/>
                </a:lnTo>
                <a:lnTo>
                  <a:pt x="5410" y="6580"/>
                </a:lnTo>
                <a:lnTo>
                  <a:pt x="5380" y="6630"/>
                </a:lnTo>
                <a:lnTo>
                  <a:pt x="5380" y="6690"/>
                </a:lnTo>
                <a:lnTo>
                  <a:pt x="5370" y="6720"/>
                </a:lnTo>
                <a:lnTo>
                  <a:pt x="5370" y="6790"/>
                </a:lnTo>
                <a:lnTo>
                  <a:pt x="5400" y="6870"/>
                </a:lnTo>
                <a:lnTo>
                  <a:pt x="5380" y="6940"/>
                </a:lnTo>
                <a:lnTo>
                  <a:pt x="5340" y="7010"/>
                </a:lnTo>
                <a:lnTo>
                  <a:pt x="5290" y="7030"/>
                </a:lnTo>
                <a:lnTo>
                  <a:pt x="5210" y="6970"/>
                </a:lnTo>
                <a:lnTo>
                  <a:pt x="5190" y="6890"/>
                </a:lnTo>
                <a:lnTo>
                  <a:pt x="5150" y="6880"/>
                </a:lnTo>
                <a:lnTo>
                  <a:pt x="5110" y="6790"/>
                </a:lnTo>
                <a:lnTo>
                  <a:pt x="5200" y="6710"/>
                </a:lnTo>
                <a:close/>
                <a:moveTo>
                  <a:pt x="5730" y="6130"/>
                </a:moveTo>
                <a:lnTo>
                  <a:pt x="5780" y="6210"/>
                </a:lnTo>
                <a:lnTo>
                  <a:pt x="5790" y="6250"/>
                </a:lnTo>
                <a:lnTo>
                  <a:pt x="5800" y="6290"/>
                </a:lnTo>
                <a:lnTo>
                  <a:pt x="5750" y="6310"/>
                </a:lnTo>
                <a:lnTo>
                  <a:pt x="5690" y="6330"/>
                </a:lnTo>
                <a:lnTo>
                  <a:pt x="5650" y="6380"/>
                </a:lnTo>
                <a:lnTo>
                  <a:pt x="5590" y="6410"/>
                </a:lnTo>
                <a:lnTo>
                  <a:pt x="5570" y="6480"/>
                </a:lnTo>
                <a:lnTo>
                  <a:pt x="5490" y="6430"/>
                </a:lnTo>
                <a:lnTo>
                  <a:pt x="5470" y="6320"/>
                </a:lnTo>
                <a:lnTo>
                  <a:pt x="5380" y="6320"/>
                </a:lnTo>
                <a:lnTo>
                  <a:pt x="5300" y="6350"/>
                </a:lnTo>
                <a:lnTo>
                  <a:pt x="5220" y="6440"/>
                </a:lnTo>
                <a:lnTo>
                  <a:pt x="5160" y="6510"/>
                </a:lnTo>
                <a:lnTo>
                  <a:pt x="5080" y="6510"/>
                </a:lnTo>
                <a:lnTo>
                  <a:pt x="5030" y="6570"/>
                </a:lnTo>
                <a:lnTo>
                  <a:pt x="4970" y="6600"/>
                </a:lnTo>
                <a:lnTo>
                  <a:pt x="4930" y="6610"/>
                </a:lnTo>
                <a:lnTo>
                  <a:pt x="4870" y="6390"/>
                </a:lnTo>
                <a:lnTo>
                  <a:pt x="4900" y="6310"/>
                </a:lnTo>
                <a:lnTo>
                  <a:pt x="4890" y="6190"/>
                </a:lnTo>
                <a:lnTo>
                  <a:pt x="4810" y="6160"/>
                </a:lnTo>
                <a:lnTo>
                  <a:pt x="4690" y="6140"/>
                </a:lnTo>
                <a:lnTo>
                  <a:pt x="4610" y="6140"/>
                </a:lnTo>
                <a:lnTo>
                  <a:pt x="4570" y="6080"/>
                </a:lnTo>
                <a:lnTo>
                  <a:pt x="4550" y="6000"/>
                </a:lnTo>
                <a:lnTo>
                  <a:pt x="4550" y="5800"/>
                </a:lnTo>
                <a:lnTo>
                  <a:pt x="4660" y="5840"/>
                </a:lnTo>
                <a:lnTo>
                  <a:pt x="4750" y="5800"/>
                </a:lnTo>
                <a:lnTo>
                  <a:pt x="4900" y="5810"/>
                </a:lnTo>
                <a:lnTo>
                  <a:pt x="4970" y="5860"/>
                </a:lnTo>
                <a:lnTo>
                  <a:pt x="5130" y="5880"/>
                </a:lnTo>
                <a:lnTo>
                  <a:pt x="5200" y="5860"/>
                </a:lnTo>
                <a:lnTo>
                  <a:pt x="5270" y="5800"/>
                </a:lnTo>
                <a:lnTo>
                  <a:pt x="5330" y="5720"/>
                </a:lnTo>
                <a:lnTo>
                  <a:pt x="5370" y="5710"/>
                </a:lnTo>
                <a:lnTo>
                  <a:pt x="5440" y="5710"/>
                </a:lnTo>
                <a:lnTo>
                  <a:pt x="5420" y="5670"/>
                </a:lnTo>
                <a:lnTo>
                  <a:pt x="5410" y="5640"/>
                </a:lnTo>
                <a:lnTo>
                  <a:pt x="5460" y="5640"/>
                </a:lnTo>
                <a:lnTo>
                  <a:pt x="5500" y="5660"/>
                </a:lnTo>
                <a:lnTo>
                  <a:pt x="5530" y="5760"/>
                </a:lnTo>
                <a:lnTo>
                  <a:pt x="5570" y="5830"/>
                </a:lnTo>
                <a:lnTo>
                  <a:pt x="5620" y="5880"/>
                </a:lnTo>
                <a:lnTo>
                  <a:pt x="5720" y="5920"/>
                </a:lnTo>
                <a:lnTo>
                  <a:pt x="5710" y="5960"/>
                </a:lnTo>
                <a:lnTo>
                  <a:pt x="5750" y="5980"/>
                </a:lnTo>
                <a:lnTo>
                  <a:pt x="5790" y="6010"/>
                </a:lnTo>
                <a:lnTo>
                  <a:pt x="5770" y="6070"/>
                </a:lnTo>
                <a:lnTo>
                  <a:pt x="5730" y="6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