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Johor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Johor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8220" y="24450"/>
                </a:moveTo>
                <a:lnTo>
                  <a:pt x="18240" y="24330"/>
                </a:lnTo>
                <a:lnTo>
                  <a:pt x="18250" y="24290"/>
                </a:lnTo>
                <a:lnTo>
                  <a:pt x="18310" y="24220"/>
                </a:lnTo>
                <a:lnTo>
                  <a:pt x="18320" y="24200"/>
                </a:lnTo>
                <a:lnTo>
                  <a:pt x="18320" y="24170"/>
                </a:lnTo>
                <a:lnTo>
                  <a:pt x="18320" y="24160"/>
                </a:lnTo>
                <a:lnTo>
                  <a:pt x="18310" y="24120"/>
                </a:lnTo>
                <a:lnTo>
                  <a:pt x="18300" y="24060"/>
                </a:lnTo>
                <a:lnTo>
                  <a:pt x="18300" y="24040"/>
                </a:lnTo>
                <a:lnTo>
                  <a:pt x="18330" y="23980"/>
                </a:lnTo>
                <a:lnTo>
                  <a:pt x="18330" y="23960"/>
                </a:lnTo>
                <a:lnTo>
                  <a:pt x="18330" y="23920"/>
                </a:lnTo>
                <a:lnTo>
                  <a:pt x="18320" y="23900"/>
                </a:lnTo>
                <a:lnTo>
                  <a:pt x="18310" y="23880"/>
                </a:lnTo>
                <a:lnTo>
                  <a:pt x="18310" y="23850"/>
                </a:lnTo>
                <a:lnTo>
                  <a:pt x="18320" y="23800"/>
                </a:lnTo>
                <a:lnTo>
                  <a:pt x="18330" y="23760"/>
                </a:lnTo>
                <a:lnTo>
                  <a:pt x="18360" y="23690"/>
                </a:lnTo>
                <a:lnTo>
                  <a:pt x="18370" y="23670"/>
                </a:lnTo>
                <a:lnTo>
                  <a:pt x="18390" y="23650"/>
                </a:lnTo>
                <a:lnTo>
                  <a:pt x="18420" y="23610"/>
                </a:lnTo>
                <a:lnTo>
                  <a:pt x="18420" y="23600"/>
                </a:lnTo>
                <a:lnTo>
                  <a:pt x="18420" y="23580"/>
                </a:lnTo>
                <a:lnTo>
                  <a:pt x="18410" y="23550"/>
                </a:lnTo>
                <a:lnTo>
                  <a:pt x="18390" y="23510"/>
                </a:lnTo>
                <a:lnTo>
                  <a:pt x="18380" y="23490"/>
                </a:lnTo>
                <a:lnTo>
                  <a:pt x="18390" y="23460"/>
                </a:lnTo>
                <a:lnTo>
                  <a:pt x="18430" y="23340"/>
                </a:lnTo>
                <a:lnTo>
                  <a:pt x="18690" y="22650"/>
                </a:lnTo>
                <a:lnTo>
                  <a:pt x="18710" y="22510"/>
                </a:lnTo>
                <a:lnTo>
                  <a:pt x="18910" y="22580"/>
                </a:lnTo>
                <a:lnTo>
                  <a:pt x="19160" y="22680"/>
                </a:lnTo>
                <a:lnTo>
                  <a:pt x="19220" y="22720"/>
                </a:lnTo>
                <a:lnTo>
                  <a:pt x="19880" y="23510"/>
                </a:lnTo>
                <a:lnTo>
                  <a:pt x="20040" y="23640"/>
                </a:lnTo>
                <a:lnTo>
                  <a:pt x="20770" y="23940"/>
                </a:lnTo>
                <a:lnTo>
                  <a:pt x="20800" y="23950"/>
                </a:lnTo>
                <a:lnTo>
                  <a:pt x="20810" y="23950"/>
                </a:lnTo>
                <a:lnTo>
                  <a:pt x="21510" y="23690"/>
                </a:lnTo>
                <a:lnTo>
                  <a:pt x="21700" y="23650"/>
                </a:lnTo>
                <a:lnTo>
                  <a:pt x="21770" y="23650"/>
                </a:lnTo>
                <a:lnTo>
                  <a:pt x="21820" y="23680"/>
                </a:lnTo>
                <a:lnTo>
                  <a:pt x="21880" y="23720"/>
                </a:lnTo>
                <a:lnTo>
                  <a:pt x="22140" y="23820"/>
                </a:lnTo>
                <a:lnTo>
                  <a:pt x="22170" y="23840"/>
                </a:lnTo>
                <a:lnTo>
                  <a:pt x="22210" y="23880"/>
                </a:lnTo>
                <a:lnTo>
                  <a:pt x="22230" y="23920"/>
                </a:lnTo>
                <a:lnTo>
                  <a:pt x="22240" y="23930"/>
                </a:lnTo>
                <a:lnTo>
                  <a:pt x="22900" y="24320"/>
                </a:lnTo>
                <a:lnTo>
                  <a:pt x="22940" y="24340"/>
                </a:lnTo>
                <a:lnTo>
                  <a:pt x="22960" y="24330"/>
                </a:lnTo>
                <a:lnTo>
                  <a:pt x="22960" y="24310"/>
                </a:lnTo>
                <a:lnTo>
                  <a:pt x="22950" y="24290"/>
                </a:lnTo>
                <a:lnTo>
                  <a:pt x="22950" y="24280"/>
                </a:lnTo>
                <a:lnTo>
                  <a:pt x="22960" y="24270"/>
                </a:lnTo>
                <a:lnTo>
                  <a:pt x="22970" y="24260"/>
                </a:lnTo>
                <a:lnTo>
                  <a:pt x="23020" y="24190"/>
                </a:lnTo>
                <a:lnTo>
                  <a:pt x="23020" y="24180"/>
                </a:lnTo>
                <a:lnTo>
                  <a:pt x="23020" y="24160"/>
                </a:lnTo>
                <a:lnTo>
                  <a:pt x="23030" y="24130"/>
                </a:lnTo>
                <a:lnTo>
                  <a:pt x="23020" y="24110"/>
                </a:lnTo>
                <a:lnTo>
                  <a:pt x="23020" y="24080"/>
                </a:lnTo>
                <a:lnTo>
                  <a:pt x="23010" y="24060"/>
                </a:lnTo>
                <a:lnTo>
                  <a:pt x="22990" y="24030"/>
                </a:lnTo>
                <a:lnTo>
                  <a:pt x="22970" y="24000"/>
                </a:lnTo>
                <a:lnTo>
                  <a:pt x="22960" y="23990"/>
                </a:lnTo>
                <a:lnTo>
                  <a:pt x="22940" y="23990"/>
                </a:lnTo>
                <a:lnTo>
                  <a:pt x="22900" y="23980"/>
                </a:lnTo>
                <a:lnTo>
                  <a:pt x="22890" y="23970"/>
                </a:lnTo>
                <a:lnTo>
                  <a:pt x="22880" y="23960"/>
                </a:lnTo>
                <a:lnTo>
                  <a:pt x="22870" y="23950"/>
                </a:lnTo>
                <a:lnTo>
                  <a:pt x="22870" y="23940"/>
                </a:lnTo>
                <a:lnTo>
                  <a:pt x="22870" y="23930"/>
                </a:lnTo>
                <a:lnTo>
                  <a:pt x="22870" y="23920"/>
                </a:lnTo>
                <a:lnTo>
                  <a:pt x="22880" y="23890"/>
                </a:lnTo>
                <a:lnTo>
                  <a:pt x="22890" y="23880"/>
                </a:lnTo>
                <a:lnTo>
                  <a:pt x="22920" y="23840"/>
                </a:lnTo>
                <a:lnTo>
                  <a:pt x="22930" y="23830"/>
                </a:lnTo>
                <a:lnTo>
                  <a:pt x="22930" y="23820"/>
                </a:lnTo>
                <a:lnTo>
                  <a:pt x="22900" y="23760"/>
                </a:lnTo>
                <a:lnTo>
                  <a:pt x="22900" y="23740"/>
                </a:lnTo>
                <a:lnTo>
                  <a:pt x="22910" y="23730"/>
                </a:lnTo>
                <a:lnTo>
                  <a:pt x="22920" y="23710"/>
                </a:lnTo>
                <a:lnTo>
                  <a:pt x="22930" y="23700"/>
                </a:lnTo>
                <a:lnTo>
                  <a:pt x="22940" y="23690"/>
                </a:lnTo>
                <a:lnTo>
                  <a:pt x="22950" y="23670"/>
                </a:lnTo>
                <a:lnTo>
                  <a:pt x="22960" y="23660"/>
                </a:lnTo>
                <a:lnTo>
                  <a:pt x="22970" y="23630"/>
                </a:lnTo>
                <a:lnTo>
                  <a:pt x="22970" y="23610"/>
                </a:lnTo>
                <a:lnTo>
                  <a:pt x="22970" y="23600"/>
                </a:lnTo>
                <a:lnTo>
                  <a:pt x="22960" y="23580"/>
                </a:lnTo>
                <a:lnTo>
                  <a:pt x="22950" y="23570"/>
                </a:lnTo>
                <a:lnTo>
                  <a:pt x="22940" y="23550"/>
                </a:lnTo>
                <a:lnTo>
                  <a:pt x="22930" y="23540"/>
                </a:lnTo>
                <a:lnTo>
                  <a:pt x="22910" y="23530"/>
                </a:lnTo>
                <a:lnTo>
                  <a:pt x="22880" y="23510"/>
                </a:lnTo>
                <a:lnTo>
                  <a:pt x="22870" y="23500"/>
                </a:lnTo>
                <a:lnTo>
                  <a:pt x="22860" y="23490"/>
                </a:lnTo>
                <a:lnTo>
                  <a:pt x="22860" y="23470"/>
                </a:lnTo>
                <a:lnTo>
                  <a:pt x="22880" y="23450"/>
                </a:lnTo>
                <a:lnTo>
                  <a:pt x="22980" y="23400"/>
                </a:lnTo>
                <a:lnTo>
                  <a:pt x="22990" y="23390"/>
                </a:lnTo>
                <a:lnTo>
                  <a:pt x="23030" y="23320"/>
                </a:lnTo>
                <a:lnTo>
                  <a:pt x="23040" y="23290"/>
                </a:lnTo>
                <a:lnTo>
                  <a:pt x="23100" y="23320"/>
                </a:lnTo>
                <a:lnTo>
                  <a:pt x="23170" y="23330"/>
                </a:lnTo>
                <a:lnTo>
                  <a:pt x="23250" y="23330"/>
                </a:lnTo>
                <a:lnTo>
                  <a:pt x="23280" y="23350"/>
                </a:lnTo>
                <a:lnTo>
                  <a:pt x="23350" y="23410"/>
                </a:lnTo>
                <a:lnTo>
                  <a:pt x="23400" y="23430"/>
                </a:lnTo>
                <a:lnTo>
                  <a:pt x="23440" y="23420"/>
                </a:lnTo>
                <a:lnTo>
                  <a:pt x="23550" y="23370"/>
                </a:lnTo>
                <a:lnTo>
                  <a:pt x="23620" y="23400"/>
                </a:lnTo>
                <a:lnTo>
                  <a:pt x="23630" y="23430"/>
                </a:lnTo>
                <a:lnTo>
                  <a:pt x="23620" y="23470"/>
                </a:lnTo>
                <a:lnTo>
                  <a:pt x="23630" y="23510"/>
                </a:lnTo>
                <a:lnTo>
                  <a:pt x="23790" y="23640"/>
                </a:lnTo>
                <a:lnTo>
                  <a:pt x="23850" y="23710"/>
                </a:lnTo>
                <a:lnTo>
                  <a:pt x="23970" y="23970"/>
                </a:lnTo>
                <a:lnTo>
                  <a:pt x="23930" y="24080"/>
                </a:lnTo>
                <a:lnTo>
                  <a:pt x="23920" y="24170"/>
                </a:lnTo>
                <a:lnTo>
                  <a:pt x="23960" y="24250"/>
                </a:lnTo>
                <a:lnTo>
                  <a:pt x="24300" y="24680"/>
                </a:lnTo>
                <a:lnTo>
                  <a:pt x="24340" y="24720"/>
                </a:lnTo>
                <a:lnTo>
                  <a:pt x="24440" y="24800"/>
                </a:lnTo>
                <a:lnTo>
                  <a:pt x="24470" y="24830"/>
                </a:lnTo>
                <a:lnTo>
                  <a:pt x="24490" y="24880"/>
                </a:lnTo>
                <a:lnTo>
                  <a:pt x="24500" y="24970"/>
                </a:lnTo>
                <a:lnTo>
                  <a:pt x="24510" y="25020"/>
                </a:lnTo>
                <a:lnTo>
                  <a:pt x="24540" y="25070"/>
                </a:lnTo>
                <a:lnTo>
                  <a:pt x="24620" y="25170"/>
                </a:lnTo>
                <a:lnTo>
                  <a:pt x="24630" y="25230"/>
                </a:lnTo>
                <a:lnTo>
                  <a:pt x="24620" y="25270"/>
                </a:lnTo>
                <a:lnTo>
                  <a:pt x="24580" y="25360"/>
                </a:lnTo>
                <a:lnTo>
                  <a:pt x="24570" y="25420"/>
                </a:lnTo>
                <a:lnTo>
                  <a:pt x="24600" y="25510"/>
                </a:lnTo>
                <a:lnTo>
                  <a:pt x="24820" y="25780"/>
                </a:lnTo>
                <a:lnTo>
                  <a:pt x="24940" y="26070"/>
                </a:lnTo>
                <a:lnTo>
                  <a:pt x="25020" y="26190"/>
                </a:lnTo>
                <a:lnTo>
                  <a:pt x="25080" y="26300"/>
                </a:lnTo>
                <a:lnTo>
                  <a:pt x="25110" y="26350"/>
                </a:lnTo>
                <a:lnTo>
                  <a:pt x="25200" y="26460"/>
                </a:lnTo>
                <a:lnTo>
                  <a:pt x="25230" y="26510"/>
                </a:lnTo>
                <a:lnTo>
                  <a:pt x="25270" y="26620"/>
                </a:lnTo>
                <a:lnTo>
                  <a:pt x="25280" y="26710"/>
                </a:lnTo>
                <a:lnTo>
                  <a:pt x="25260" y="26910"/>
                </a:lnTo>
                <a:lnTo>
                  <a:pt x="25290" y="27000"/>
                </a:lnTo>
                <a:lnTo>
                  <a:pt x="25340" y="27100"/>
                </a:lnTo>
                <a:lnTo>
                  <a:pt x="25400" y="27160"/>
                </a:lnTo>
                <a:lnTo>
                  <a:pt x="25460" y="27110"/>
                </a:lnTo>
                <a:lnTo>
                  <a:pt x="25490" y="27110"/>
                </a:lnTo>
                <a:lnTo>
                  <a:pt x="25610" y="27330"/>
                </a:lnTo>
                <a:lnTo>
                  <a:pt x="25660" y="27550"/>
                </a:lnTo>
                <a:lnTo>
                  <a:pt x="25740" y="27670"/>
                </a:lnTo>
                <a:lnTo>
                  <a:pt x="25770" y="27740"/>
                </a:lnTo>
                <a:lnTo>
                  <a:pt x="25770" y="27890"/>
                </a:lnTo>
                <a:lnTo>
                  <a:pt x="25800" y="27960"/>
                </a:lnTo>
                <a:lnTo>
                  <a:pt x="25850" y="28020"/>
                </a:lnTo>
                <a:lnTo>
                  <a:pt x="25890" y="28080"/>
                </a:lnTo>
                <a:lnTo>
                  <a:pt x="25870" y="28130"/>
                </a:lnTo>
                <a:lnTo>
                  <a:pt x="25900" y="28190"/>
                </a:lnTo>
                <a:lnTo>
                  <a:pt x="25930" y="28380"/>
                </a:lnTo>
                <a:lnTo>
                  <a:pt x="26030" y="28640"/>
                </a:lnTo>
                <a:lnTo>
                  <a:pt x="26070" y="28850"/>
                </a:lnTo>
                <a:lnTo>
                  <a:pt x="26070" y="28970"/>
                </a:lnTo>
                <a:lnTo>
                  <a:pt x="26040" y="29020"/>
                </a:lnTo>
                <a:lnTo>
                  <a:pt x="26000" y="29060"/>
                </a:lnTo>
                <a:lnTo>
                  <a:pt x="26020" y="29260"/>
                </a:lnTo>
                <a:lnTo>
                  <a:pt x="25990" y="29330"/>
                </a:lnTo>
                <a:lnTo>
                  <a:pt x="25820" y="29330"/>
                </a:lnTo>
                <a:lnTo>
                  <a:pt x="25800" y="29350"/>
                </a:lnTo>
                <a:lnTo>
                  <a:pt x="25750" y="29420"/>
                </a:lnTo>
                <a:lnTo>
                  <a:pt x="25730" y="29430"/>
                </a:lnTo>
                <a:lnTo>
                  <a:pt x="25520" y="29420"/>
                </a:lnTo>
                <a:lnTo>
                  <a:pt x="25430" y="29400"/>
                </a:lnTo>
                <a:lnTo>
                  <a:pt x="25240" y="29330"/>
                </a:lnTo>
                <a:lnTo>
                  <a:pt x="25200" y="29300"/>
                </a:lnTo>
                <a:lnTo>
                  <a:pt x="25200" y="29250"/>
                </a:lnTo>
                <a:lnTo>
                  <a:pt x="25200" y="29160"/>
                </a:lnTo>
                <a:lnTo>
                  <a:pt x="25180" y="29090"/>
                </a:lnTo>
                <a:lnTo>
                  <a:pt x="25120" y="29050"/>
                </a:lnTo>
                <a:lnTo>
                  <a:pt x="25060" y="29000"/>
                </a:lnTo>
                <a:lnTo>
                  <a:pt x="25010" y="28960"/>
                </a:lnTo>
                <a:lnTo>
                  <a:pt x="24990" y="28790"/>
                </a:lnTo>
                <a:lnTo>
                  <a:pt x="25110" y="28710"/>
                </a:lnTo>
                <a:lnTo>
                  <a:pt x="25280" y="28640"/>
                </a:lnTo>
                <a:lnTo>
                  <a:pt x="25390" y="28510"/>
                </a:lnTo>
                <a:lnTo>
                  <a:pt x="25310" y="28490"/>
                </a:lnTo>
                <a:lnTo>
                  <a:pt x="25220" y="28510"/>
                </a:lnTo>
                <a:lnTo>
                  <a:pt x="25150" y="28560"/>
                </a:lnTo>
                <a:lnTo>
                  <a:pt x="24990" y="28670"/>
                </a:lnTo>
                <a:lnTo>
                  <a:pt x="24960" y="28690"/>
                </a:lnTo>
                <a:lnTo>
                  <a:pt x="24940" y="28660"/>
                </a:lnTo>
                <a:lnTo>
                  <a:pt x="24910" y="28570"/>
                </a:lnTo>
                <a:lnTo>
                  <a:pt x="24770" y="28270"/>
                </a:lnTo>
                <a:lnTo>
                  <a:pt x="24660" y="28110"/>
                </a:lnTo>
                <a:lnTo>
                  <a:pt x="24550" y="28030"/>
                </a:lnTo>
                <a:lnTo>
                  <a:pt x="24530" y="28090"/>
                </a:lnTo>
                <a:lnTo>
                  <a:pt x="24570" y="28220"/>
                </a:lnTo>
                <a:lnTo>
                  <a:pt x="24750" y="28490"/>
                </a:lnTo>
                <a:lnTo>
                  <a:pt x="24750" y="28560"/>
                </a:lnTo>
                <a:lnTo>
                  <a:pt x="24730" y="28690"/>
                </a:lnTo>
                <a:lnTo>
                  <a:pt x="24740" y="28750"/>
                </a:lnTo>
                <a:lnTo>
                  <a:pt x="24760" y="28810"/>
                </a:lnTo>
                <a:lnTo>
                  <a:pt x="24770" y="28880"/>
                </a:lnTo>
                <a:lnTo>
                  <a:pt x="24760" y="28960"/>
                </a:lnTo>
                <a:lnTo>
                  <a:pt x="24590" y="29090"/>
                </a:lnTo>
                <a:lnTo>
                  <a:pt x="24370" y="29040"/>
                </a:lnTo>
                <a:lnTo>
                  <a:pt x="23970" y="28830"/>
                </a:lnTo>
                <a:lnTo>
                  <a:pt x="23850" y="28840"/>
                </a:lnTo>
                <a:lnTo>
                  <a:pt x="23660" y="28930"/>
                </a:lnTo>
                <a:lnTo>
                  <a:pt x="23570" y="28960"/>
                </a:lnTo>
                <a:lnTo>
                  <a:pt x="23380" y="28940"/>
                </a:lnTo>
                <a:lnTo>
                  <a:pt x="23310" y="28950"/>
                </a:lnTo>
                <a:lnTo>
                  <a:pt x="23230" y="28990"/>
                </a:lnTo>
                <a:lnTo>
                  <a:pt x="23000" y="29290"/>
                </a:lnTo>
                <a:lnTo>
                  <a:pt x="22860" y="29400"/>
                </a:lnTo>
                <a:lnTo>
                  <a:pt x="22690" y="29370"/>
                </a:lnTo>
                <a:lnTo>
                  <a:pt x="22690" y="29350"/>
                </a:lnTo>
                <a:lnTo>
                  <a:pt x="22650" y="29300"/>
                </a:lnTo>
                <a:lnTo>
                  <a:pt x="22620" y="29260"/>
                </a:lnTo>
                <a:lnTo>
                  <a:pt x="22600" y="29290"/>
                </a:lnTo>
                <a:lnTo>
                  <a:pt x="22600" y="29340"/>
                </a:lnTo>
                <a:lnTo>
                  <a:pt x="22630" y="29410"/>
                </a:lnTo>
                <a:lnTo>
                  <a:pt x="22630" y="29450"/>
                </a:lnTo>
                <a:lnTo>
                  <a:pt x="22620" y="29500"/>
                </a:lnTo>
                <a:lnTo>
                  <a:pt x="22540" y="29620"/>
                </a:lnTo>
                <a:lnTo>
                  <a:pt x="22470" y="29780"/>
                </a:lnTo>
                <a:lnTo>
                  <a:pt x="22410" y="29690"/>
                </a:lnTo>
                <a:lnTo>
                  <a:pt x="22250" y="29550"/>
                </a:lnTo>
                <a:lnTo>
                  <a:pt x="22190" y="29460"/>
                </a:lnTo>
                <a:lnTo>
                  <a:pt x="22150" y="29370"/>
                </a:lnTo>
                <a:lnTo>
                  <a:pt x="22000" y="28870"/>
                </a:lnTo>
                <a:lnTo>
                  <a:pt x="21910" y="28690"/>
                </a:lnTo>
                <a:lnTo>
                  <a:pt x="21780" y="28540"/>
                </a:lnTo>
                <a:lnTo>
                  <a:pt x="21580" y="28420"/>
                </a:lnTo>
                <a:lnTo>
                  <a:pt x="21030" y="28210"/>
                </a:lnTo>
                <a:lnTo>
                  <a:pt x="20250" y="27720"/>
                </a:lnTo>
                <a:lnTo>
                  <a:pt x="20060" y="27630"/>
                </a:lnTo>
                <a:lnTo>
                  <a:pt x="19960" y="27600"/>
                </a:lnTo>
                <a:lnTo>
                  <a:pt x="19850" y="27590"/>
                </a:lnTo>
                <a:lnTo>
                  <a:pt x="19780" y="27570"/>
                </a:lnTo>
                <a:lnTo>
                  <a:pt x="19720" y="27520"/>
                </a:lnTo>
                <a:lnTo>
                  <a:pt x="19650" y="27400"/>
                </a:lnTo>
                <a:lnTo>
                  <a:pt x="19560" y="27300"/>
                </a:lnTo>
                <a:lnTo>
                  <a:pt x="19450" y="27200"/>
                </a:lnTo>
                <a:lnTo>
                  <a:pt x="19320" y="27120"/>
                </a:lnTo>
                <a:lnTo>
                  <a:pt x="19170" y="27050"/>
                </a:lnTo>
                <a:lnTo>
                  <a:pt x="19100" y="27080"/>
                </a:lnTo>
                <a:lnTo>
                  <a:pt x="18870" y="27110"/>
                </a:lnTo>
                <a:lnTo>
                  <a:pt x="18790" y="27110"/>
                </a:lnTo>
                <a:lnTo>
                  <a:pt x="18690" y="27050"/>
                </a:lnTo>
                <a:lnTo>
                  <a:pt x="18630" y="26960"/>
                </a:lnTo>
                <a:lnTo>
                  <a:pt x="18540" y="26770"/>
                </a:lnTo>
                <a:lnTo>
                  <a:pt x="18460" y="26680"/>
                </a:lnTo>
                <a:lnTo>
                  <a:pt x="18080" y="26370"/>
                </a:lnTo>
                <a:lnTo>
                  <a:pt x="18030" y="26320"/>
                </a:lnTo>
                <a:lnTo>
                  <a:pt x="18000" y="26260"/>
                </a:lnTo>
                <a:lnTo>
                  <a:pt x="18040" y="26250"/>
                </a:lnTo>
                <a:lnTo>
                  <a:pt x="18040" y="26230"/>
                </a:lnTo>
                <a:lnTo>
                  <a:pt x="18030" y="26210"/>
                </a:lnTo>
                <a:lnTo>
                  <a:pt x="18030" y="26190"/>
                </a:lnTo>
                <a:lnTo>
                  <a:pt x="17970" y="26140"/>
                </a:lnTo>
                <a:lnTo>
                  <a:pt x="17890" y="26070"/>
                </a:lnTo>
                <a:lnTo>
                  <a:pt x="17710" y="25970"/>
                </a:lnTo>
                <a:lnTo>
                  <a:pt x="17790" y="25850"/>
                </a:lnTo>
                <a:lnTo>
                  <a:pt x="17840" y="25820"/>
                </a:lnTo>
                <a:lnTo>
                  <a:pt x="17890" y="25830"/>
                </a:lnTo>
                <a:lnTo>
                  <a:pt x="17910" y="25830"/>
                </a:lnTo>
                <a:lnTo>
                  <a:pt x="17920" y="25810"/>
                </a:lnTo>
                <a:lnTo>
                  <a:pt x="17930" y="25770"/>
                </a:lnTo>
                <a:lnTo>
                  <a:pt x="17940" y="25680"/>
                </a:lnTo>
                <a:lnTo>
                  <a:pt x="17940" y="25640"/>
                </a:lnTo>
                <a:lnTo>
                  <a:pt x="17930" y="25610"/>
                </a:lnTo>
                <a:lnTo>
                  <a:pt x="17920" y="25600"/>
                </a:lnTo>
                <a:lnTo>
                  <a:pt x="17900" y="25590"/>
                </a:lnTo>
                <a:lnTo>
                  <a:pt x="17870" y="25590"/>
                </a:lnTo>
                <a:lnTo>
                  <a:pt x="17850" y="25590"/>
                </a:lnTo>
                <a:lnTo>
                  <a:pt x="17830" y="25570"/>
                </a:lnTo>
                <a:lnTo>
                  <a:pt x="17750" y="25540"/>
                </a:lnTo>
                <a:lnTo>
                  <a:pt x="17720" y="25530"/>
                </a:lnTo>
                <a:lnTo>
                  <a:pt x="17710" y="25520"/>
                </a:lnTo>
                <a:lnTo>
                  <a:pt x="17700" y="25510"/>
                </a:lnTo>
                <a:lnTo>
                  <a:pt x="17690" y="25480"/>
                </a:lnTo>
                <a:lnTo>
                  <a:pt x="17680" y="25460"/>
                </a:lnTo>
                <a:lnTo>
                  <a:pt x="17670" y="25440"/>
                </a:lnTo>
                <a:lnTo>
                  <a:pt x="17680" y="25420"/>
                </a:lnTo>
                <a:lnTo>
                  <a:pt x="17760" y="25350"/>
                </a:lnTo>
                <a:lnTo>
                  <a:pt x="17770" y="25340"/>
                </a:lnTo>
                <a:lnTo>
                  <a:pt x="17770" y="25320"/>
                </a:lnTo>
                <a:lnTo>
                  <a:pt x="17780" y="25290"/>
                </a:lnTo>
                <a:lnTo>
                  <a:pt x="17770" y="25270"/>
                </a:lnTo>
                <a:lnTo>
                  <a:pt x="17770" y="25230"/>
                </a:lnTo>
                <a:lnTo>
                  <a:pt x="17760" y="25210"/>
                </a:lnTo>
                <a:lnTo>
                  <a:pt x="17770" y="25190"/>
                </a:lnTo>
                <a:lnTo>
                  <a:pt x="17780" y="25140"/>
                </a:lnTo>
                <a:lnTo>
                  <a:pt x="17860" y="24900"/>
                </a:lnTo>
                <a:lnTo>
                  <a:pt x="17870" y="24870"/>
                </a:lnTo>
                <a:lnTo>
                  <a:pt x="17870" y="24850"/>
                </a:lnTo>
                <a:lnTo>
                  <a:pt x="17860" y="24800"/>
                </a:lnTo>
                <a:lnTo>
                  <a:pt x="17860" y="24780"/>
                </a:lnTo>
                <a:lnTo>
                  <a:pt x="17870" y="24750"/>
                </a:lnTo>
                <a:lnTo>
                  <a:pt x="17890" y="24710"/>
                </a:lnTo>
                <a:lnTo>
                  <a:pt x="17980" y="24590"/>
                </a:lnTo>
                <a:lnTo>
                  <a:pt x="18020" y="24560"/>
                </a:lnTo>
                <a:lnTo>
                  <a:pt x="18130" y="24520"/>
                </a:lnTo>
                <a:lnTo>
                  <a:pt x="18220" y="24450"/>
                </a:lnTo>
                <a:close/>
                <a:moveTo>
                  <a:pt x="25740" y="22760"/>
                </a:moveTo>
                <a:lnTo>
                  <a:pt x="25750" y="22990"/>
                </a:lnTo>
                <a:lnTo>
                  <a:pt x="25740" y="23050"/>
                </a:lnTo>
                <a:lnTo>
                  <a:pt x="25690" y="23090"/>
                </a:lnTo>
                <a:lnTo>
                  <a:pt x="25600" y="23120"/>
                </a:lnTo>
                <a:lnTo>
                  <a:pt x="25510" y="23120"/>
                </a:lnTo>
                <a:lnTo>
                  <a:pt x="25440" y="23100"/>
                </a:lnTo>
                <a:lnTo>
                  <a:pt x="25350" y="23000"/>
                </a:lnTo>
                <a:lnTo>
                  <a:pt x="25310" y="22950"/>
                </a:lnTo>
                <a:lnTo>
                  <a:pt x="25310" y="22910"/>
                </a:lnTo>
                <a:lnTo>
                  <a:pt x="25320" y="22880"/>
                </a:lnTo>
                <a:lnTo>
                  <a:pt x="25290" y="22800"/>
                </a:lnTo>
                <a:lnTo>
                  <a:pt x="25300" y="22760"/>
                </a:lnTo>
                <a:lnTo>
                  <a:pt x="25320" y="22740"/>
                </a:lnTo>
                <a:lnTo>
                  <a:pt x="25380" y="22710"/>
                </a:lnTo>
                <a:lnTo>
                  <a:pt x="25410" y="22680"/>
                </a:lnTo>
                <a:lnTo>
                  <a:pt x="25450" y="22610"/>
                </a:lnTo>
                <a:lnTo>
                  <a:pt x="25450" y="22540"/>
                </a:lnTo>
                <a:lnTo>
                  <a:pt x="25430" y="22470"/>
                </a:lnTo>
                <a:lnTo>
                  <a:pt x="25420" y="22400"/>
                </a:lnTo>
                <a:lnTo>
                  <a:pt x="25430" y="22350"/>
                </a:lnTo>
                <a:lnTo>
                  <a:pt x="25460" y="22300"/>
                </a:lnTo>
                <a:lnTo>
                  <a:pt x="25500" y="22270"/>
                </a:lnTo>
                <a:lnTo>
                  <a:pt x="25550" y="22280"/>
                </a:lnTo>
                <a:lnTo>
                  <a:pt x="25570" y="22300"/>
                </a:lnTo>
                <a:lnTo>
                  <a:pt x="25580" y="22330"/>
                </a:lnTo>
                <a:lnTo>
                  <a:pt x="25590" y="22380"/>
                </a:lnTo>
                <a:lnTo>
                  <a:pt x="25600" y="22420"/>
                </a:lnTo>
                <a:lnTo>
                  <a:pt x="25660" y="22510"/>
                </a:lnTo>
                <a:lnTo>
                  <a:pt x="25690" y="22570"/>
                </a:lnTo>
                <a:lnTo>
                  <a:pt x="25740" y="22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