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Malaysia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bah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89110" y="16400"/>
                </a:moveTo>
                <a:lnTo>
                  <a:pt x="88850" y="16400"/>
                </a:lnTo>
                <a:lnTo>
                  <a:pt x="88530" y="16400"/>
                </a:lnTo>
                <a:lnTo>
                  <a:pt x="88320" y="16400"/>
                </a:lnTo>
                <a:lnTo>
                  <a:pt x="88160" y="16370"/>
                </a:lnTo>
                <a:lnTo>
                  <a:pt x="88130" y="16340"/>
                </a:lnTo>
                <a:lnTo>
                  <a:pt x="87890" y="16130"/>
                </a:lnTo>
                <a:lnTo>
                  <a:pt x="87870" y="16070"/>
                </a:lnTo>
                <a:lnTo>
                  <a:pt x="87900" y="16010"/>
                </a:lnTo>
                <a:lnTo>
                  <a:pt x="87990" y="15950"/>
                </a:lnTo>
                <a:lnTo>
                  <a:pt x="88080" y="15910"/>
                </a:lnTo>
                <a:lnTo>
                  <a:pt x="88160" y="15890"/>
                </a:lnTo>
                <a:lnTo>
                  <a:pt x="88240" y="15890"/>
                </a:lnTo>
                <a:lnTo>
                  <a:pt x="88410" y="15950"/>
                </a:lnTo>
                <a:lnTo>
                  <a:pt x="88490" y="15960"/>
                </a:lnTo>
                <a:lnTo>
                  <a:pt x="88540" y="15980"/>
                </a:lnTo>
                <a:lnTo>
                  <a:pt x="88590" y="16040"/>
                </a:lnTo>
                <a:lnTo>
                  <a:pt x="88650" y="16130"/>
                </a:lnTo>
                <a:lnTo>
                  <a:pt x="88690" y="16180"/>
                </a:lnTo>
                <a:lnTo>
                  <a:pt x="88730" y="16200"/>
                </a:lnTo>
                <a:lnTo>
                  <a:pt x="88780" y="16210"/>
                </a:lnTo>
                <a:lnTo>
                  <a:pt x="88840" y="16220"/>
                </a:lnTo>
                <a:lnTo>
                  <a:pt x="89060" y="16290"/>
                </a:lnTo>
                <a:lnTo>
                  <a:pt x="89080" y="16330"/>
                </a:lnTo>
                <a:lnTo>
                  <a:pt x="89110" y="16400"/>
                </a:lnTo>
                <a:close/>
                <a:moveTo>
                  <a:pt x="78600" y="16450"/>
                </a:moveTo>
                <a:lnTo>
                  <a:pt x="78580" y="16410"/>
                </a:lnTo>
                <a:lnTo>
                  <a:pt x="78560" y="16350"/>
                </a:lnTo>
                <a:lnTo>
                  <a:pt x="78550" y="16280"/>
                </a:lnTo>
                <a:lnTo>
                  <a:pt x="78540" y="16170"/>
                </a:lnTo>
                <a:lnTo>
                  <a:pt x="78550" y="16100"/>
                </a:lnTo>
                <a:lnTo>
                  <a:pt x="78570" y="16050"/>
                </a:lnTo>
                <a:lnTo>
                  <a:pt x="78710" y="15870"/>
                </a:lnTo>
                <a:lnTo>
                  <a:pt x="78730" y="15830"/>
                </a:lnTo>
                <a:lnTo>
                  <a:pt x="78760" y="15730"/>
                </a:lnTo>
                <a:lnTo>
                  <a:pt x="78770" y="15680"/>
                </a:lnTo>
                <a:lnTo>
                  <a:pt x="78760" y="15630"/>
                </a:lnTo>
                <a:lnTo>
                  <a:pt x="78740" y="15570"/>
                </a:lnTo>
                <a:lnTo>
                  <a:pt x="78670" y="15490"/>
                </a:lnTo>
                <a:lnTo>
                  <a:pt x="78630" y="15450"/>
                </a:lnTo>
                <a:lnTo>
                  <a:pt x="78590" y="15420"/>
                </a:lnTo>
                <a:lnTo>
                  <a:pt x="78550" y="15410"/>
                </a:lnTo>
                <a:lnTo>
                  <a:pt x="78480" y="15390"/>
                </a:lnTo>
                <a:lnTo>
                  <a:pt x="78440" y="15380"/>
                </a:lnTo>
                <a:lnTo>
                  <a:pt x="78410" y="15360"/>
                </a:lnTo>
                <a:lnTo>
                  <a:pt x="78380" y="15330"/>
                </a:lnTo>
                <a:lnTo>
                  <a:pt x="78360" y="15270"/>
                </a:lnTo>
                <a:lnTo>
                  <a:pt x="78350" y="15190"/>
                </a:lnTo>
                <a:lnTo>
                  <a:pt x="78350" y="15080"/>
                </a:lnTo>
                <a:lnTo>
                  <a:pt x="78350" y="15050"/>
                </a:lnTo>
                <a:lnTo>
                  <a:pt x="78330" y="15000"/>
                </a:lnTo>
                <a:lnTo>
                  <a:pt x="78260" y="14890"/>
                </a:lnTo>
                <a:lnTo>
                  <a:pt x="78240" y="14820"/>
                </a:lnTo>
                <a:lnTo>
                  <a:pt x="78220" y="14470"/>
                </a:lnTo>
                <a:lnTo>
                  <a:pt x="78230" y="14430"/>
                </a:lnTo>
                <a:lnTo>
                  <a:pt x="78240" y="14400"/>
                </a:lnTo>
                <a:lnTo>
                  <a:pt x="78390" y="14140"/>
                </a:lnTo>
                <a:lnTo>
                  <a:pt x="78400" y="14090"/>
                </a:lnTo>
                <a:lnTo>
                  <a:pt x="78410" y="14040"/>
                </a:lnTo>
                <a:lnTo>
                  <a:pt x="78430" y="13880"/>
                </a:lnTo>
                <a:lnTo>
                  <a:pt x="78440" y="13790"/>
                </a:lnTo>
                <a:lnTo>
                  <a:pt x="78460" y="13750"/>
                </a:lnTo>
                <a:lnTo>
                  <a:pt x="78480" y="13720"/>
                </a:lnTo>
                <a:lnTo>
                  <a:pt x="78580" y="13620"/>
                </a:lnTo>
                <a:lnTo>
                  <a:pt x="78600" y="13580"/>
                </a:lnTo>
                <a:lnTo>
                  <a:pt x="78620" y="13530"/>
                </a:lnTo>
                <a:lnTo>
                  <a:pt x="78690" y="13300"/>
                </a:lnTo>
                <a:lnTo>
                  <a:pt x="78700" y="13250"/>
                </a:lnTo>
                <a:lnTo>
                  <a:pt x="78690" y="13200"/>
                </a:lnTo>
                <a:lnTo>
                  <a:pt x="78590" y="12760"/>
                </a:lnTo>
                <a:lnTo>
                  <a:pt x="78560" y="12710"/>
                </a:lnTo>
                <a:lnTo>
                  <a:pt x="78530" y="12680"/>
                </a:lnTo>
                <a:lnTo>
                  <a:pt x="78470" y="12670"/>
                </a:lnTo>
                <a:lnTo>
                  <a:pt x="78380" y="12670"/>
                </a:lnTo>
                <a:lnTo>
                  <a:pt x="78250" y="12690"/>
                </a:lnTo>
                <a:lnTo>
                  <a:pt x="78030" y="12700"/>
                </a:lnTo>
                <a:lnTo>
                  <a:pt x="77600" y="12660"/>
                </a:lnTo>
                <a:lnTo>
                  <a:pt x="77720" y="12550"/>
                </a:lnTo>
                <a:lnTo>
                  <a:pt x="77870" y="12360"/>
                </a:lnTo>
                <a:lnTo>
                  <a:pt x="77920" y="12330"/>
                </a:lnTo>
                <a:lnTo>
                  <a:pt x="78020" y="12320"/>
                </a:lnTo>
                <a:lnTo>
                  <a:pt x="78110" y="12280"/>
                </a:lnTo>
                <a:lnTo>
                  <a:pt x="78180" y="12220"/>
                </a:lnTo>
                <a:lnTo>
                  <a:pt x="78220" y="12170"/>
                </a:lnTo>
                <a:lnTo>
                  <a:pt x="78250" y="12100"/>
                </a:lnTo>
                <a:lnTo>
                  <a:pt x="78280" y="11910"/>
                </a:lnTo>
                <a:lnTo>
                  <a:pt x="78290" y="11740"/>
                </a:lnTo>
                <a:lnTo>
                  <a:pt x="78300" y="11690"/>
                </a:lnTo>
                <a:lnTo>
                  <a:pt x="78350" y="11600"/>
                </a:lnTo>
                <a:lnTo>
                  <a:pt x="78390" y="11560"/>
                </a:lnTo>
                <a:lnTo>
                  <a:pt x="78430" y="11530"/>
                </a:lnTo>
                <a:lnTo>
                  <a:pt x="78450" y="11500"/>
                </a:lnTo>
                <a:lnTo>
                  <a:pt x="78420" y="11440"/>
                </a:lnTo>
                <a:lnTo>
                  <a:pt x="78240" y="11520"/>
                </a:lnTo>
                <a:lnTo>
                  <a:pt x="78070" y="11510"/>
                </a:lnTo>
                <a:lnTo>
                  <a:pt x="77910" y="11450"/>
                </a:lnTo>
                <a:lnTo>
                  <a:pt x="77500" y="11090"/>
                </a:lnTo>
                <a:lnTo>
                  <a:pt x="77490" y="11050"/>
                </a:lnTo>
                <a:lnTo>
                  <a:pt x="77500" y="11010"/>
                </a:lnTo>
                <a:lnTo>
                  <a:pt x="77500" y="10980"/>
                </a:lnTo>
                <a:lnTo>
                  <a:pt x="77450" y="10960"/>
                </a:lnTo>
                <a:lnTo>
                  <a:pt x="77430" y="10980"/>
                </a:lnTo>
                <a:lnTo>
                  <a:pt x="77340" y="11050"/>
                </a:lnTo>
                <a:lnTo>
                  <a:pt x="77310" y="11000"/>
                </a:lnTo>
                <a:lnTo>
                  <a:pt x="77320" y="10930"/>
                </a:lnTo>
                <a:lnTo>
                  <a:pt x="77350" y="10860"/>
                </a:lnTo>
                <a:lnTo>
                  <a:pt x="77380" y="10710"/>
                </a:lnTo>
                <a:lnTo>
                  <a:pt x="77420" y="10650"/>
                </a:lnTo>
                <a:lnTo>
                  <a:pt x="77450" y="10600"/>
                </a:lnTo>
                <a:lnTo>
                  <a:pt x="77460" y="10560"/>
                </a:lnTo>
                <a:lnTo>
                  <a:pt x="77520" y="10510"/>
                </a:lnTo>
                <a:lnTo>
                  <a:pt x="77760" y="10370"/>
                </a:lnTo>
                <a:lnTo>
                  <a:pt x="77810" y="10280"/>
                </a:lnTo>
                <a:lnTo>
                  <a:pt x="77870" y="10210"/>
                </a:lnTo>
                <a:lnTo>
                  <a:pt x="78190" y="9970"/>
                </a:lnTo>
                <a:lnTo>
                  <a:pt x="78350" y="9620"/>
                </a:lnTo>
                <a:lnTo>
                  <a:pt x="78450" y="9530"/>
                </a:lnTo>
                <a:lnTo>
                  <a:pt x="78510" y="9630"/>
                </a:lnTo>
                <a:lnTo>
                  <a:pt x="78350" y="9930"/>
                </a:lnTo>
                <a:lnTo>
                  <a:pt x="78450" y="10070"/>
                </a:lnTo>
                <a:lnTo>
                  <a:pt x="78470" y="10020"/>
                </a:lnTo>
                <a:lnTo>
                  <a:pt x="78490" y="9890"/>
                </a:lnTo>
                <a:lnTo>
                  <a:pt x="78510" y="9840"/>
                </a:lnTo>
                <a:lnTo>
                  <a:pt x="78670" y="9980"/>
                </a:lnTo>
                <a:lnTo>
                  <a:pt x="78770" y="10020"/>
                </a:lnTo>
                <a:lnTo>
                  <a:pt x="79180" y="10050"/>
                </a:lnTo>
                <a:lnTo>
                  <a:pt x="79310" y="10040"/>
                </a:lnTo>
                <a:lnTo>
                  <a:pt x="79430" y="10000"/>
                </a:lnTo>
                <a:lnTo>
                  <a:pt x="79570" y="9880"/>
                </a:lnTo>
                <a:lnTo>
                  <a:pt x="79690" y="9700"/>
                </a:lnTo>
                <a:lnTo>
                  <a:pt x="79790" y="9490"/>
                </a:lnTo>
                <a:lnTo>
                  <a:pt x="79840" y="9300"/>
                </a:lnTo>
                <a:lnTo>
                  <a:pt x="79880" y="9100"/>
                </a:lnTo>
                <a:lnTo>
                  <a:pt x="79900" y="9010"/>
                </a:lnTo>
                <a:lnTo>
                  <a:pt x="79950" y="8930"/>
                </a:lnTo>
                <a:lnTo>
                  <a:pt x="80020" y="8880"/>
                </a:lnTo>
                <a:lnTo>
                  <a:pt x="80440" y="8650"/>
                </a:lnTo>
                <a:lnTo>
                  <a:pt x="80510" y="8570"/>
                </a:lnTo>
                <a:lnTo>
                  <a:pt x="80540" y="8460"/>
                </a:lnTo>
                <a:lnTo>
                  <a:pt x="80550" y="8240"/>
                </a:lnTo>
                <a:lnTo>
                  <a:pt x="80580" y="8150"/>
                </a:lnTo>
                <a:lnTo>
                  <a:pt x="80870" y="7690"/>
                </a:lnTo>
                <a:lnTo>
                  <a:pt x="80930" y="7490"/>
                </a:lnTo>
                <a:lnTo>
                  <a:pt x="80860" y="7350"/>
                </a:lnTo>
                <a:lnTo>
                  <a:pt x="80760" y="7390"/>
                </a:lnTo>
                <a:lnTo>
                  <a:pt x="80720" y="7330"/>
                </a:lnTo>
                <a:lnTo>
                  <a:pt x="80770" y="7240"/>
                </a:lnTo>
                <a:lnTo>
                  <a:pt x="80910" y="7200"/>
                </a:lnTo>
                <a:lnTo>
                  <a:pt x="80990" y="7150"/>
                </a:lnTo>
                <a:lnTo>
                  <a:pt x="81210" y="6820"/>
                </a:lnTo>
                <a:lnTo>
                  <a:pt x="81310" y="6730"/>
                </a:lnTo>
                <a:lnTo>
                  <a:pt x="81370" y="6700"/>
                </a:lnTo>
                <a:lnTo>
                  <a:pt x="81440" y="6690"/>
                </a:lnTo>
                <a:lnTo>
                  <a:pt x="81500" y="6710"/>
                </a:lnTo>
                <a:lnTo>
                  <a:pt x="81570" y="6740"/>
                </a:lnTo>
                <a:lnTo>
                  <a:pt x="81630" y="6750"/>
                </a:lnTo>
                <a:lnTo>
                  <a:pt x="81650" y="6700"/>
                </a:lnTo>
                <a:lnTo>
                  <a:pt x="81630" y="6550"/>
                </a:lnTo>
                <a:lnTo>
                  <a:pt x="81570" y="6530"/>
                </a:lnTo>
                <a:lnTo>
                  <a:pt x="81490" y="6580"/>
                </a:lnTo>
                <a:lnTo>
                  <a:pt x="81370" y="6590"/>
                </a:lnTo>
                <a:lnTo>
                  <a:pt x="81370" y="6560"/>
                </a:lnTo>
                <a:lnTo>
                  <a:pt x="81490" y="6500"/>
                </a:lnTo>
                <a:lnTo>
                  <a:pt x="81570" y="6420"/>
                </a:lnTo>
                <a:lnTo>
                  <a:pt x="81590" y="6400"/>
                </a:lnTo>
                <a:lnTo>
                  <a:pt x="81620" y="6390"/>
                </a:lnTo>
                <a:lnTo>
                  <a:pt x="81710" y="6400"/>
                </a:lnTo>
                <a:lnTo>
                  <a:pt x="81760" y="6370"/>
                </a:lnTo>
                <a:lnTo>
                  <a:pt x="81770" y="6360"/>
                </a:lnTo>
                <a:lnTo>
                  <a:pt x="81770" y="6330"/>
                </a:lnTo>
                <a:lnTo>
                  <a:pt x="81810" y="6180"/>
                </a:lnTo>
                <a:lnTo>
                  <a:pt x="81820" y="6150"/>
                </a:lnTo>
                <a:lnTo>
                  <a:pt x="81840" y="6110"/>
                </a:lnTo>
                <a:lnTo>
                  <a:pt x="81890" y="6060"/>
                </a:lnTo>
                <a:lnTo>
                  <a:pt x="82300" y="5750"/>
                </a:lnTo>
                <a:lnTo>
                  <a:pt x="82370" y="5680"/>
                </a:lnTo>
                <a:lnTo>
                  <a:pt x="82450" y="5620"/>
                </a:lnTo>
                <a:lnTo>
                  <a:pt x="82540" y="5580"/>
                </a:lnTo>
                <a:lnTo>
                  <a:pt x="82610" y="5520"/>
                </a:lnTo>
                <a:lnTo>
                  <a:pt x="82630" y="5430"/>
                </a:lnTo>
                <a:lnTo>
                  <a:pt x="82640" y="5340"/>
                </a:lnTo>
                <a:lnTo>
                  <a:pt x="82650" y="5250"/>
                </a:lnTo>
                <a:lnTo>
                  <a:pt x="82690" y="5180"/>
                </a:lnTo>
                <a:lnTo>
                  <a:pt x="82750" y="5150"/>
                </a:lnTo>
                <a:lnTo>
                  <a:pt x="82830" y="5090"/>
                </a:lnTo>
                <a:lnTo>
                  <a:pt x="83120" y="4700"/>
                </a:lnTo>
                <a:lnTo>
                  <a:pt x="83190" y="4640"/>
                </a:lnTo>
                <a:lnTo>
                  <a:pt x="83230" y="4570"/>
                </a:lnTo>
                <a:lnTo>
                  <a:pt x="83260" y="4490"/>
                </a:lnTo>
                <a:lnTo>
                  <a:pt x="83270" y="4370"/>
                </a:lnTo>
                <a:lnTo>
                  <a:pt x="83260" y="4210"/>
                </a:lnTo>
                <a:lnTo>
                  <a:pt x="83270" y="4170"/>
                </a:lnTo>
                <a:lnTo>
                  <a:pt x="83290" y="4130"/>
                </a:lnTo>
                <a:lnTo>
                  <a:pt x="83350" y="4050"/>
                </a:lnTo>
                <a:lnTo>
                  <a:pt x="83370" y="4000"/>
                </a:lnTo>
                <a:lnTo>
                  <a:pt x="83360" y="3830"/>
                </a:lnTo>
                <a:lnTo>
                  <a:pt x="83370" y="3750"/>
                </a:lnTo>
                <a:lnTo>
                  <a:pt x="83510" y="3690"/>
                </a:lnTo>
                <a:lnTo>
                  <a:pt x="83540" y="3610"/>
                </a:lnTo>
                <a:lnTo>
                  <a:pt x="83590" y="3430"/>
                </a:lnTo>
                <a:lnTo>
                  <a:pt x="83590" y="3330"/>
                </a:lnTo>
                <a:lnTo>
                  <a:pt x="83600" y="3290"/>
                </a:lnTo>
                <a:lnTo>
                  <a:pt x="83640" y="3270"/>
                </a:lnTo>
                <a:lnTo>
                  <a:pt x="83660" y="3250"/>
                </a:lnTo>
                <a:lnTo>
                  <a:pt x="83710" y="3180"/>
                </a:lnTo>
                <a:lnTo>
                  <a:pt x="83730" y="3120"/>
                </a:lnTo>
                <a:lnTo>
                  <a:pt x="83770" y="3080"/>
                </a:lnTo>
                <a:lnTo>
                  <a:pt x="83820" y="3050"/>
                </a:lnTo>
                <a:lnTo>
                  <a:pt x="83880" y="3050"/>
                </a:lnTo>
                <a:lnTo>
                  <a:pt x="83890" y="3060"/>
                </a:lnTo>
                <a:lnTo>
                  <a:pt x="83940" y="3170"/>
                </a:lnTo>
                <a:lnTo>
                  <a:pt x="84130" y="3300"/>
                </a:lnTo>
                <a:lnTo>
                  <a:pt x="84160" y="3350"/>
                </a:lnTo>
                <a:lnTo>
                  <a:pt x="84220" y="3680"/>
                </a:lnTo>
                <a:lnTo>
                  <a:pt x="84130" y="3630"/>
                </a:lnTo>
                <a:lnTo>
                  <a:pt x="84080" y="3620"/>
                </a:lnTo>
                <a:lnTo>
                  <a:pt x="84060" y="3640"/>
                </a:lnTo>
                <a:lnTo>
                  <a:pt x="84030" y="3780"/>
                </a:lnTo>
                <a:lnTo>
                  <a:pt x="84030" y="3810"/>
                </a:lnTo>
                <a:lnTo>
                  <a:pt x="84080" y="3860"/>
                </a:lnTo>
                <a:lnTo>
                  <a:pt x="84160" y="3880"/>
                </a:lnTo>
                <a:lnTo>
                  <a:pt x="84220" y="3920"/>
                </a:lnTo>
                <a:lnTo>
                  <a:pt x="84250" y="4020"/>
                </a:lnTo>
                <a:lnTo>
                  <a:pt x="84230" y="4200"/>
                </a:lnTo>
                <a:lnTo>
                  <a:pt x="84180" y="4330"/>
                </a:lnTo>
                <a:lnTo>
                  <a:pt x="84030" y="4550"/>
                </a:lnTo>
                <a:lnTo>
                  <a:pt x="83950" y="4710"/>
                </a:lnTo>
                <a:lnTo>
                  <a:pt x="83880" y="4910"/>
                </a:lnTo>
                <a:lnTo>
                  <a:pt x="83910" y="5080"/>
                </a:lnTo>
                <a:lnTo>
                  <a:pt x="84090" y="5120"/>
                </a:lnTo>
                <a:lnTo>
                  <a:pt x="84190" y="5070"/>
                </a:lnTo>
                <a:lnTo>
                  <a:pt x="84260" y="4990"/>
                </a:lnTo>
                <a:lnTo>
                  <a:pt x="84320" y="4900"/>
                </a:lnTo>
                <a:lnTo>
                  <a:pt x="84360" y="4870"/>
                </a:lnTo>
                <a:lnTo>
                  <a:pt x="84430" y="4840"/>
                </a:lnTo>
                <a:lnTo>
                  <a:pt x="84630" y="4640"/>
                </a:lnTo>
                <a:lnTo>
                  <a:pt x="84780" y="4530"/>
                </a:lnTo>
                <a:lnTo>
                  <a:pt x="84810" y="4480"/>
                </a:lnTo>
                <a:lnTo>
                  <a:pt x="84830" y="4310"/>
                </a:lnTo>
                <a:lnTo>
                  <a:pt x="84860" y="4290"/>
                </a:lnTo>
                <a:lnTo>
                  <a:pt x="84890" y="4290"/>
                </a:lnTo>
                <a:lnTo>
                  <a:pt x="84920" y="4260"/>
                </a:lnTo>
                <a:lnTo>
                  <a:pt x="84980" y="4130"/>
                </a:lnTo>
                <a:lnTo>
                  <a:pt x="85150" y="3960"/>
                </a:lnTo>
                <a:lnTo>
                  <a:pt x="85170" y="3890"/>
                </a:lnTo>
                <a:lnTo>
                  <a:pt x="85150" y="3800"/>
                </a:lnTo>
                <a:lnTo>
                  <a:pt x="85040" y="3590"/>
                </a:lnTo>
                <a:lnTo>
                  <a:pt x="85050" y="3490"/>
                </a:lnTo>
                <a:lnTo>
                  <a:pt x="85080" y="3440"/>
                </a:lnTo>
                <a:lnTo>
                  <a:pt x="85120" y="3430"/>
                </a:lnTo>
                <a:lnTo>
                  <a:pt x="85160" y="3450"/>
                </a:lnTo>
                <a:lnTo>
                  <a:pt x="85220" y="3460"/>
                </a:lnTo>
                <a:lnTo>
                  <a:pt x="85260" y="3440"/>
                </a:lnTo>
                <a:lnTo>
                  <a:pt x="85290" y="3410"/>
                </a:lnTo>
                <a:lnTo>
                  <a:pt x="85300" y="3380"/>
                </a:lnTo>
                <a:lnTo>
                  <a:pt x="85290" y="3360"/>
                </a:lnTo>
                <a:lnTo>
                  <a:pt x="85250" y="3340"/>
                </a:lnTo>
                <a:lnTo>
                  <a:pt x="85240" y="3290"/>
                </a:lnTo>
                <a:lnTo>
                  <a:pt x="85250" y="3240"/>
                </a:lnTo>
                <a:lnTo>
                  <a:pt x="85270" y="3210"/>
                </a:lnTo>
                <a:lnTo>
                  <a:pt x="85320" y="3200"/>
                </a:lnTo>
                <a:lnTo>
                  <a:pt x="85370" y="3210"/>
                </a:lnTo>
                <a:lnTo>
                  <a:pt x="85430" y="3230"/>
                </a:lnTo>
                <a:lnTo>
                  <a:pt x="85460" y="3240"/>
                </a:lnTo>
                <a:lnTo>
                  <a:pt x="85500" y="3210"/>
                </a:lnTo>
                <a:lnTo>
                  <a:pt x="85570" y="3150"/>
                </a:lnTo>
                <a:lnTo>
                  <a:pt x="85600" y="3160"/>
                </a:lnTo>
                <a:lnTo>
                  <a:pt x="85640" y="3180"/>
                </a:lnTo>
                <a:lnTo>
                  <a:pt x="85760" y="3230"/>
                </a:lnTo>
                <a:lnTo>
                  <a:pt x="85790" y="3240"/>
                </a:lnTo>
                <a:lnTo>
                  <a:pt x="85810" y="3260"/>
                </a:lnTo>
                <a:lnTo>
                  <a:pt x="86050" y="3400"/>
                </a:lnTo>
                <a:lnTo>
                  <a:pt x="86070" y="3420"/>
                </a:lnTo>
                <a:lnTo>
                  <a:pt x="86090" y="3460"/>
                </a:lnTo>
                <a:lnTo>
                  <a:pt x="86100" y="3540"/>
                </a:lnTo>
                <a:lnTo>
                  <a:pt x="86070" y="3760"/>
                </a:lnTo>
                <a:lnTo>
                  <a:pt x="86050" y="3810"/>
                </a:lnTo>
                <a:lnTo>
                  <a:pt x="85980" y="3850"/>
                </a:lnTo>
                <a:lnTo>
                  <a:pt x="85960" y="3930"/>
                </a:lnTo>
                <a:lnTo>
                  <a:pt x="85970" y="4020"/>
                </a:lnTo>
                <a:lnTo>
                  <a:pt x="86000" y="4100"/>
                </a:lnTo>
                <a:lnTo>
                  <a:pt x="86170" y="4320"/>
                </a:lnTo>
                <a:lnTo>
                  <a:pt x="86190" y="4400"/>
                </a:lnTo>
                <a:lnTo>
                  <a:pt x="86200" y="4690"/>
                </a:lnTo>
                <a:lnTo>
                  <a:pt x="86220" y="4770"/>
                </a:lnTo>
                <a:lnTo>
                  <a:pt x="86280" y="4870"/>
                </a:lnTo>
                <a:lnTo>
                  <a:pt x="86340" y="4900"/>
                </a:lnTo>
                <a:lnTo>
                  <a:pt x="86520" y="4900"/>
                </a:lnTo>
                <a:lnTo>
                  <a:pt x="86590" y="4920"/>
                </a:lnTo>
                <a:lnTo>
                  <a:pt x="86660" y="4970"/>
                </a:lnTo>
                <a:lnTo>
                  <a:pt x="86760" y="5090"/>
                </a:lnTo>
                <a:lnTo>
                  <a:pt x="86870" y="5200"/>
                </a:lnTo>
                <a:lnTo>
                  <a:pt x="86950" y="5260"/>
                </a:lnTo>
                <a:lnTo>
                  <a:pt x="87030" y="5280"/>
                </a:lnTo>
                <a:lnTo>
                  <a:pt x="87100" y="5260"/>
                </a:lnTo>
                <a:lnTo>
                  <a:pt x="87160" y="5210"/>
                </a:lnTo>
                <a:lnTo>
                  <a:pt x="87270" y="5030"/>
                </a:lnTo>
                <a:lnTo>
                  <a:pt x="87340" y="4940"/>
                </a:lnTo>
                <a:lnTo>
                  <a:pt x="87380" y="4940"/>
                </a:lnTo>
                <a:lnTo>
                  <a:pt x="87390" y="5010"/>
                </a:lnTo>
                <a:lnTo>
                  <a:pt x="87400" y="5140"/>
                </a:lnTo>
                <a:lnTo>
                  <a:pt x="87410" y="5140"/>
                </a:lnTo>
                <a:lnTo>
                  <a:pt x="87520" y="5250"/>
                </a:lnTo>
                <a:lnTo>
                  <a:pt x="87500" y="5240"/>
                </a:lnTo>
                <a:lnTo>
                  <a:pt x="87490" y="5260"/>
                </a:lnTo>
                <a:lnTo>
                  <a:pt x="87490" y="5290"/>
                </a:lnTo>
                <a:lnTo>
                  <a:pt x="87490" y="5320"/>
                </a:lnTo>
                <a:lnTo>
                  <a:pt x="87510" y="5320"/>
                </a:lnTo>
                <a:lnTo>
                  <a:pt x="87570" y="5340"/>
                </a:lnTo>
                <a:lnTo>
                  <a:pt x="87590" y="5350"/>
                </a:lnTo>
                <a:lnTo>
                  <a:pt x="87650" y="5410"/>
                </a:lnTo>
                <a:lnTo>
                  <a:pt x="87700" y="5430"/>
                </a:lnTo>
                <a:lnTo>
                  <a:pt x="87760" y="5440"/>
                </a:lnTo>
                <a:lnTo>
                  <a:pt x="87820" y="5410"/>
                </a:lnTo>
                <a:lnTo>
                  <a:pt x="87870" y="5400"/>
                </a:lnTo>
                <a:lnTo>
                  <a:pt x="87920" y="5430"/>
                </a:lnTo>
                <a:lnTo>
                  <a:pt x="88030" y="5550"/>
                </a:lnTo>
                <a:lnTo>
                  <a:pt x="88080" y="5630"/>
                </a:lnTo>
                <a:lnTo>
                  <a:pt x="88130" y="5730"/>
                </a:lnTo>
                <a:lnTo>
                  <a:pt x="88160" y="5730"/>
                </a:lnTo>
                <a:lnTo>
                  <a:pt x="88170" y="5690"/>
                </a:lnTo>
                <a:lnTo>
                  <a:pt x="88200" y="5670"/>
                </a:lnTo>
                <a:lnTo>
                  <a:pt x="88220" y="5680"/>
                </a:lnTo>
                <a:lnTo>
                  <a:pt x="88250" y="5700"/>
                </a:lnTo>
                <a:lnTo>
                  <a:pt x="88270" y="5730"/>
                </a:lnTo>
                <a:lnTo>
                  <a:pt x="88280" y="5760"/>
                </a:lnTo>
                <a:lnTo>
                  <a:pt x="88280" y="5810"/>
                </a:lnTo>
                <a:lnTo>
                  <a:pt x="88280" y="5860"/>
                </a:lnTo>
                <a:lnTo>
                  <a:pt x="88300" y="5900"/>
                </a:lnTo>
                <a:lnTo>
                  <a:pt x="88340" y="5980"/>
                </a:lnTo>
                <a:lnTo>
                  <a:pt x="88350" y="6020"/>
                </a:lnTo>
                <a:lnTo>
                  <a:pt x="88330" y="6060"/>
                </a:lnTo>
                <a:lnTo>
                  <a:pt x="88300" y="6100"/>
                </a:lnTo>
                <a:lnTo>
                  <a:pt x="88280" y="6140"/>
                </a:lnTo>
                <a:lnTo>
                  <a:pt x="88330" y="6270"/>
                </a:lnTo>
                <a:lnTo>
                  <a:pt x="88280" y="6580"/>
                </a:lnTo>
                <a:lnTo>
                  <a:pt x="88250" y="6650"/>
                </a:lnTo>
                <a:lnTo>
                  <a:pt x="88180" y="6650"/>
                </a:lnTo>
                <a:lnTo>
                  <a:pt x="88030" y="6630"/>
                </a:lnTo>
                <a:lnTo>
                  <a:pt x="87940" y="6650"/>
                </a:lnTo>
                <a:lnTo>
                  <a:pt x="87860" y="6710"/>
                </a:lnTo>
                <a:lnTo>
                  <a:pt x="87730" y="6830"/>
                </a:lnTo>
                <a:lnTo>
                  <a:pt x="87690" y="6910"/>
                </a:lnTo>
                <a:lnTo>
                  <a:pt x="87710" y="6980"/>
                </a:lnTo>
                <a:lnTo>
                  <a:pt x="87810" y="7100"/>
                </a:lnTo>
                <a:lnTo>
                  <a:pt x="87880" y="7280"/>
                </a:lnTo>
                <a:lnTo>
                  <a:pt x="87950" y="7310"/>
                </a:lnTo>
                <a:lnTo>
                  <a:pt x="87970" y="7340"/>
                </a:lnTo>
                <a:lnTo>
                  <a:pt x="87970" y="7390"/>
                </a:lnTo>
                <a:lnTo>
                  <a:pt x="87990" y="7420"/>
                </a:lnTo>
                <a:lnTo>
                  <a:pt x="87990" y="7460"/>
                </a:lnTo>
                <a:lnTo>
                  <a:pt x="87970" y="7520"/>
                </a:lnTo>
                <a:lnTo>
                  <a:pt x="87930" y="7560"/>
                </a:lnTo>
                <a:lnTo>
                  <a:pt x="87890" y="7570"/>
                </a:lnTo>
                <a:lnTo>
                  <a:pt x="87850" y="7590"/>
                </a:lnTo>
                <a:lnTo>
                  <a:pt x="87840" y="7650"/>
                </a:lnTo>
                <a:lnTo>
                  <a:pt x="87870" y="7720"/>
                </a:lnTo>
                <a:lnTo>
                  <a:pt x="87930" y="7740"/>
                </a:lnTo>
                <a:lnTo>
                  <a:pt x="88000" y="7770"/>
                </a:lnTo>
                <a:lnTo>
                  <a:pt x="88030" y="7880"/>
                </a:lnTo>
                <a:lnTo>
                  <a:pt x="88000" y="7960"/>
                </a:lnTo>
                <a:lnTo>
                  <a:pt x="87940" y="8020"/>
                </a:lnTo>
                <a:lnTo>
                  <a:pt x="87780" y="8120"/>
                </a:lnTo>
                <a:lnTo>
                  <a:pt x="87190" y="8320"/>
                </a:lnTo>
                <a:lnTo>
                  <a:pt x="87080" y="8440"/>
                </a:lnTo>
                <a:lnTo>
                  <a:pt x="87160" y="8430"/>
                </a:lnTo>
                <a:lnTo>
                  <a:pt x="87420" y="8310"/>
                </a:lnTo>
                <a:lnTo>
                  <a:pt x="87540" y="8280"/>
                </a:lnTo>
                <a:lnTo>
                  <a:pt x="87870" y="8280"/>
                </a:lnTo>
                <a:lnTo>
                  <a:pt x="88180" y="8240"/>
                </a:lnTo>
                <a:lnTo>
                  <a:pt x="88410" y="8270"/>
                </a:lnTo>
                <a:lnTo>
                  <a:pt x="88490" y="8260"/>
                </a:lnTo>
                <a:lnTo>
                  <a:pt x="88520" y="8210"/>
                </a:lnTo>
                <a:lnTo>
                  <a:pt x="88480" y="8090"/>
                </a:lnTo>
                <a:lnTo>
                  <a:pt x="88530" y="8060"/>
                </a:lnTo>
                <a:lnTo>
                  <a:pt x="88580" y="8060"/>
                </a:lnTo>
                <a:lnTo>
                  <a:pt x="88630" y="8080"/>
                </a:lnTo>
                <a:lnTo>
                  <a:pt x="88700" y="8090"/>
                </a:lnTo>
                <a:lnTo>
                  <a:pt x="88780" y="8090"/>
                </a:lnTo>
                <a:lnTo>
                  <a:pt x="89000" y="8040"/>
                </a:lnTo>
                <a:lnTo>
                  <a:pt x="89050" y="8010"/>
                </a:lnTo>
                <a:lnTo>
                  <a:pt x="89070" y="7950"/>
                </a:lnTo>
                <a:lnTo>
                  <a:pt x="89140" y="7890"/>
                </a:lnTo>
                <a:lnTo>
                  <a:pt x="89260" y="7810"/>
                </a:lnTo>
                <a:lnTo>
                  <a:pt x="89410" y="7610"/>
                </a:lnTo>
                <a:lnTo>
                  <a:pt x="89500" y="7570"/>
                </a:lnTo>
                <a:lnTo>
                  <a:pt x="89520" y="7540"/>
                </a:lnTo>
                <a:lnTo>
                  <a:pt x="89550" y="7530"/>
                </a:lnTo>
                <a:lnTo>
                  <a:pt x="89610" y="7550"/>
                </a:lnTo>
                <a:lnTo>
                  <a:pt x="89770" y="7710"/>
                </a:lnTo>
                <a:lnTo>
                  <a:pt x="89780" y="7760"/>
                </a:lnTo>
                <a:lnTo>
                  <a:pt x="89780" y="7810"/>
                </a:lnTo>
                <a:lnTo>
                  <a:pt x="89790" y="7850"/>
                </a:lnTo>
                <a:lnTo>
                  <a:pt x="89870" y="7890"/>
                </a:lnTo>
                <a:lnTo>
                  <a:pt x="89880" y="7950"/>
                </a:lnTo>
                <a:lnTo>
                  <a:pt x="89870" y="8040"/>
                </a:lnTo>
                <a:lnTo>
                  <a:pt x="89890" y="8150"/>
                </a:lnTo>
                <a:lnTo>
                  <a:pt x="90090" y="8410"/>
                </a:lnTo>
                <a:lnTo>
                  <a:pt x="90110" y="8440"/>
                </a:lnTo>
                <a:lnTo>
                  <a:pt x="90120" y="8470"/>
                </a:lnTo>
                <a:lnTo>
                  <a:pt x="89980" y="8650"/>
                </a:lnTo>
                <a:lnTo>
                  <a:pt x="89910" y="8690"/>
                </a:lnTo>
                <a:lnTo>
                  <a:pt x="89810" y="8720"/>
                </a:lnTo>
                <a:lnTo>
                  <a:pt x="89700" y="8730"/>
                </a:lnTo>
                <a:lnTo>
                  <a:pt x="89610" y="8690"/>
                </a:lnTo>
                <a:lnTo>
                  <a:pt x="89540" y="8720"/>
                </a:lnTo>
                <a:lnTo>
                  <a:pt x="89250" y="8690"/>
                </a:lnTo>
                <a:lnTo>
                  <a:pt x="89170" y="8720"/>
                </a:lnTo>
                <a:lnTo>
                  <a:pt x="89120" y="8780"/>
                </a:lnTo>
                <a:lnTo>
                  <a:pt x="89110" y="8830"/>
                </a:lnTo>
                <a:lnTo>
                  <a:pt x="89160" y="8860"/>
                </a:lnTo>
                <a:lnTo>
                  <a:pt x="89180" y="8890"/>
                </a:lnTo>
                <a:lnTo>
                  <a:pt x="89310" y="9260"/>
                </a:lnTo>
                <a:lnTo>
                  <a:pt x="89350" y="9290"/>
                </a:lnTo>
                <a:lnTo>
                  <a:pt x="89370" y="9290"/>
                </a:lnTo>
                <a:lnTo>
                  <a:pt x="89400" y="9280"/>
                </a:lnTo>
                <a:lnTo>
                  <a:pt x="89460" y="9270"/>
                </a:lnTo>
                <a:lnTo>
                  <a:pt x="89530" y="9250"/>
                </a:lnTo>
                <a:lnTo>
                  <a:pt x="89710" y="9160"/>
                </a:lnTo>
                <a:lnTo>
                  <a:pt x="89790" y="9140"/>
                </a:lnTo>
                <a:lnTo>
                  <a:pt x="89830" y="9150"/>
                </a:lnTo>
                <a:lnTo>
                  <a:pt x="89860" y="9190"/>
                </a:lnTo>
                <a:lnTo>
                  <a:pt x="89900" y="9210"/>
                </a:lnTo>
                <a:lnTo>
                  <a:pt x="89940" y="9200"/>
                </a:lnTo>
                <a:lnTo>
                  <a:pt x="89980" y="9180"/>
                </a:lnTo>
                <a:lnTo>
                  <a:pt x="90030" y="9170"/>
                </a:lnTo>
                <a:lnTo>
                  <a:pt x="90080" y="9190"/>
                </a:lnTo>
                <a:lnTo>
                  <a:pt x="90120" y="9260"/>
                </a:lnTo>
                <a:lnTo>
                  <a:pt x="90160" y="9280"/>
                </a:lnTo>
                <a:lnTo>
                  <a:pt x="90200" y="9260"/>
                </a:lnTo>
                <a:lnTo>
                  <a:pt x="90240" y="9200"/>
                </a:lnTo>
                <a:lnTo>
                  <a:pt x="90240" y="9160"/>
                </a:lnTo>
                <a:lnTo>
                  <a:pt x="90220" y="9110"/>
                </a:lnTo>
                <a:lnTo>
                  <a:pt x="90250" y="9030"/>
                </a:lnTo>
                <a:lnTo>
                  <a:pt x="90270" y="9000"/>
                </a:lnTo>
                <a:lnTo>
                  <a:pt x="90300" y="8970"/>
                </a:lnTo>
                <a:lnTo>
                  <a:pt x="90310" y="8930"/>
                </a:lnTo>
                <a:lnTo>
                  <a:pt x="90270" y="8840"/>
                </a:lnTo>
                <a:lnTo>
                  <a:pt x="90280" y="8790"/>
                </a:lnTo>
                <a:lnTo>
                  <a:pt x="90350" y="8740"/>
                </a:lnTo>
                <a:lnTo>
                  <a:pt x="90560" y="8720"/>
                </a:lnTo>
                <a:lnTo>
                  <a:pt x="90750" y="8630"/>
                </a:lnTo>
                <a:lnTo>
                  <a:pt x="90850" y="8650"/>
                </a:lnTo>
                <a:lnTo>
                  <a:pt x="91090" y="8780"/>
                </a:lnTo>
                <a:lnTo>
                  <a:pt x="91110" y="8790"/>
                </a:lnTo>
                <a:lnTo>
                  <a:pt x="91140" y="8770"/>
                </a:lnTo>
                <a:lnTo>
                  <a:pt x="91190" y="8710"/>
                </a:lnTo>
                <a:lnTo>
                  <a:pt x="91230" y="8700"/>
                </a:lnTo>
                <a:lnTo>
                  <a:pt x="91270" y="8720"/>
                </a:lnTo>
                <a:lnTo>
                  <a:pt x="91320" y="8740"/>
                </a:lnTo>
                <a:lnTo>
                  <a:pt x="91350" y="8760"/>
                </a:lnTo>
                <a:lnTo>
                  <a:pt x="91440" y="8780"/>
                </a:lnTo>
                <a:lnTo>
                  <a:pt x="91910" y="9060"/>
                </a:lnTo>
                <a:lnTo>
                  <a:pt x="92070" y="9190"/>
                </a:lnTo>
                <a:lnTo>
                  <a:pt x="92140" y="9230"/>
                </a:lnTo>
                <a:lnTo>
                  <a:pt x="92220" y="9270"/>
                </a:lnTo>
                <a:lnTo>
                  <a:pt x="92290" y="9310"/>
                </a:lnTo>
                <a:lnTo>
                  <a:pt x="92310" y="9370"/>
                </a:lnTo>
                <a:lnTo>
                  <a:pt x="92300" y="9420"/>
                </a:lnTo>
                <a:lnTo>
                  <a:pt x="92260" y="9440"/>
                </a:lnTo>
                <a:lnTo>
                  <a:pt x="92230" y="9460"/>
                </a:lnTo>
                <a:lnTo>
                  <a:pt x="92210" y="9480"/>
                </a:lnTo>
                <a:lnTo>
                  <a:pt x="92170" y="9740"/>
                </a:lnTo>
                <a:lnTo>
                  <a:pt x="92140" y="9840"/>
                </a:lnTo>
                <a:lnTo>
                  <a:pt x="92120" y="9940"/>
                </a:lnTo>
                <a:lnTo>
                  <a:pt x="92150" y="10040"/>
                </a:lnTo>
                <a:lnTo>
                  <a:pt x="92190" y="10040"/>
                </a:lnTo>
                <a:lnTo>
                  <a:pt x="92230" y="9920"/>
                </a:lnTo>
                <a:lnTo>
                  <a:pt x="92260" y="9870"/>
                </a:lnTo>
                <a:lnTo>
                  <a:pt x="92300" y="9830"/>
                </a:lnTo>
                <a:lnTo>
                  <a:pt x="92320" y="9780"/>
                </a:lnTo>
                <a:lnTo>
                  <a:pt x="92310" y="9660"/>
                </a:lnTo>
                <a:lnTo>
                  <a:pt x="92330" y="9610"/>
                </a:lnTo>
                <a:lnTo>
                  <a:pt x="92450" y="9520"/>
                </a:lnTo>
                <a:lnTo>
                  <a:pt x="92550" y="9520"/>
                </a:lnTo>
                <a:lnTo>
                  <a:pt x="92640" y="9590"/>
                </a:lnTo>
                <a:lnTo>
                  <a:pt x="92860" y="9850"/>
                </a:lnTo>
                <a:lnTo>
                  <a:pt x="92950" y="9940"/>
                </a:lnTo>
                <a:lnTo>
                  <a:pt x="93030" y="9970"/>
                </a:lnTo>
                <a:lnTo>
                  <a:pt x="93150" y="9990"/>
                </a:lnTo>
                <a:lnTo>
                  <a:pt x="93240" y="10060"/>
                </a:lnTo>
                <a:lnTo>
                  <a:pt x="93300" y="10150"/>
                </a:lnTo>
                <a:lnTo>
                  <a:pt x="93330" y="10260"/>
                </a:lnTo>
                <a:lnTo>
                  <a:pt x="93370" y="10230"/>
                </a:lnTo>
                <a:lnTo>
                  <a:pt x="93380" y="10210"/>
                </a:lnTo>
                <a:lnTo>
                  <a:pt x="93390" y="10180"/>
                </a:lnTo>
                <a:lnTo>
                  <a:pt x="93390" y="10130"/>
                </a:lnTo>
                <a:lnTo>
                  <a:pt x="93610" y="10300"/>
                </a:lnTo>
                <a:lnTo>
                  <a:pt x="93690" y="10320"/>
                </a:lnTo>
                <a:lnTo>
                  <a:pt x="93790" y="10370"/>
                </a:lnTo>
                <a:lnTo>
                  <a:pt x="93870" y="10470"/>
                </a:lnTo>
                <a:lnTo>
                  <a:pt x="93890" y="10560"/>
                </a:lnTo>
                <a:lnTo>
                  <a:pt x="93800" y="10610"/>
                </a:lnTo>
                <a:lnTo>
                  <a:pt x="93850" y="10650"/>
                </a:lnTo>
                <a:lnTo>
                  <a:pt x="93930" y="10680"/>
                </a:lnTo>
                <a:lnTo>
                  <a:pt x="94000" y="10680"/>
                </a:lnTo>
                <a:lnTo>
                  <a:pt x="94060" y="10640"/>
                </a:lnTo>
                <a:lnTo>
                  <a:pt x="94070" y="10580"/>
                </a:lnTo>
                <a:lnTo>
                  <a:pt x="94040" y="10530"/>
                </a:lnTo>
                <a:lnTo>
                  <a:pt x="94030" y="10490"/>
                </a:lnTo>
                <a:lnTo>
                  <a:pt x="94090" y="10450"/>
                </a:lnTo>
                <a:lnTo>
                  <a:pt x="94210" y="10460"/>
                </a:lnTo>
                <a:lnTo>
                  <a:pt x="94420" y="10570"/>
                </a:lnTo>
                <a:lnTo>
                  <a:pt x="94560" y="10580"/>
                </a:lnTo>
                <a:lnTo>
                  <a:pt x="94930" y="10410"/>
                </a:lnTo>
                <a:lnTo>
                  <a:pt x="95040" y="10390"/>
                </a:lnTo>
                <a:lnTo>
                  <a:pt x="95120" y="10420"/>
                </a:lnTo>
                <a:lnTo>
                  <a:pt x="95180" y="10490"/>
                </a:lnTo>
                <a:lnTo>
                  <a:pt x="95290" y="10640"/>
                </a:lnTo>
                <a:lnTo>
                  <a:pt x="95390" y="10740"/>
                </a:lnTo>
                <a:lnTo>
                  <a:pt x="95440" y="10800"/>
                </a:lnTo>
                <a:lnTo>
                  <a:pt x="95450" y="10880"/>
                </a:lnTo>
                <a:lnTo>
                  <a:pt x="95440" y="10980"/>
                </a:lnTo>
                <a:lnTo>
                  <a:pt x="95400" y="11140"/>
                </a:lnTo>
                <a:lnTo>
                  <a:pt x="95390" y="11220"/>
                </a:lnTo>
                <a:lnTo>
                  <a:pt x="95410" y="11430"/>
                </a:lnTo>
                <a:lnTo>
                  <a:pt x="95400" y="11550"/>
                </a:lnTo>
                <a:lnTo>
                  <a:pt x="95300" y="11640"/>
                </a:lnTo>
                <a:lnTo>
                  <a:pt x="95070" y="11890"/>
                </a:lnTo>
                <a:lnTo>
                  <a:pt x="94890" y="11990"/>
                </a:lnTo>
                <a:lnTo>
                  <a:pt x="94040" y="12300"/>
                </a:lnTo>
                <a:lnTo>
                  <a:pt x="93180" y="12550"/>
                </a:lnTo>
                <a:lnTo>
                  <a:pt x="93010" y="12650"/>
                </a:lnTo>
                <a:lnTo>
                  <a:pt x="92900" y="12700"/>
                </a:lnTo>
                <a:lnTo>
                  <a:pt x="92790" y="12730"/>
                </a:lnTo>
                <a:lnTo>
                  <a:pt x="92690" y="12740"/>
                </a:lnTo>
                <a:lnTo>
                  <a:pt x="92620" y="12730"/>
                </a:lnTo>
                <a:lnTo>
                  <a:pt x="92470" y="12660"/>
                </a:lnTo>
                <a:lnTo>
                  <a:pt x="92340" y="12640"/>
                </a:lnTo>
                <a:lnTo>
                  <a:pt x="92250" y="12610"/>
                </a:lnTo>
                <a:lnTo>
                  <a:pt x="92190" y="12620"/>
                </a:lnTo>
                <a:lnTo>
                  <a:pt x="92130" y="12630"/>
                </a:lnTo>
                <a:lnTo>
                  <a:pt x="91990" y="12740"/>
                </a:lnTo>
                <a:lnTo>
                  <a:pt x="91890" y="12800"/>
                </a:lnTo>
                <a:lnTo>
                  <a:pt x="91850" y="12800"/>
                </a:lnTo>
                <a:lnTo>
                  <a:pt x="91790" y="12760"/>
                </a:lnTo>
                <a:lnTo>
                  <a:pt x="91760" y="12730"/>
                </a:lnTo>
                <a:lnTo>
                  <a:pt x="91680" y="12580"/>
                </a:lnTo>
                <a:lnTo>
                  <a:pt x="91520" y="12400"/>
                </a:lnTo>
                <a:lnTo>
                  <a:pt x="91370" y="12320"/>
                </a:lnTo>
                <a:lnTo>
                  <a:pt x="91280" y="12290"/>
                </a:lnTo>
                <a:lnTo>
                  <a:pt x="91240" y="12320"/>
                </a:lnTo>
                <a:lnTo>
                  <a:pt x="91190" y="12300"/>
                </a:lnTo>
                <a:lnTo>
                  <a:pt x="91090" y="12370"/>
                </a:lnTo>
                <a:lnTo>
                  <a:pt x="90950" y="12490"/>
                </a:lnTo>
                <a:lnTo>
                  <a:pt x="90910" y="12460"/>
                </a:lnTo>
                <a:lnTo>
                  <a:pt x="90890" y="12480"/>
                </a:lnTo>
                <a:lnTo>
                  <a:pt x="90880" y="12530"/>
                </a:lnTo>
                <a:lnTo>
                  <a:pt x="90890" y="12590"/>
                </a:lnTo>
                <a:lnTo>
                  <a:pt x="90710" y="12540"/>
                </a:lnTo>
                <a:lnTo>
                  <a:pt x="90540" y="12640"/>
                </a:lnTo>
                <a:lnTo>
                  <a:pt x="90280" y="12940"/>
                </a:lnTo>
                <a:lnTo>
                  <a:pt x="90200" y="12990"/>
                </a:lnTo>
                <a:lnTo>
                  <a:pt x="90170" y="13030"/>
                </a:lnTo>
                <a:lnTo>
                  <a:pt x="90150" y="13080"/>
                </a:lnTo>
                <a:lnTo>
                  <a:pt x="90160" y="13140"/>
                </a:lnTo>
                <a:lnTo>
                  <a:pt x="90180" y="13160"/>
                </a:lnTo>
                <a:lnTo>
                  <a:pt x="90210" y="13170"/>
                </a:lnTo>
                <a:lnTo>
                  <a:pt x="90330" y="13240"/>
                </a:lnTo>
                <a:lnTo>
                  <a:pt x="90360" y="13270"/>
                </a:lnTo>
                <a:lnTo>
                  <a:pt x="90390" y="13310"/>
                </a:lnTo>
                <a:lnTo>
                  <a:pt x="90440" y="13450"/>
                </a:lnTo>
                <a:lnTo>
                  <a:pt x="90550" y="13620"/>
                </a:lnTo>
                <a:lnTo>
                  <a:pt x="90680" y="13770"/>
                </a:lnTo>
                <a:lnTo>
                  <a:pt x="90820" y="13900"/>
                </a:lnTo>
                <a:lnTo>
                  <a:pt x="90980" y="14020"/>
                </a:lnTo>
                <a:lnTo>
                  <a:pt x="91040" y="14070"/>
                </a:lnTo>
                <a:lnTo>
                  <a:pt x="91080" y="14100"/>
                </a:lnTo>
                <a:lnTo>
                  <a:pt x="91120" y="14120"/>
                </a:lnTo>
                <a:lnTo>
                  <a:pt x="91170" y="14120"/>
                </a:lnTo>
                <a:lnTo>
                  <a:pt x="91260" y="14130"/>
                </a:lnTo>
                <a:lnTo>
                  <a:pt x="91300" y="14140"/>
                </a:lnTo>
                <a:lnTo>
                  <a:pt x="91320" y="14170"/>
                </a:lnTo>
                <a:lnTo>
                  <a:pt x="91360" y="14260"/>
                </a:lnTo>
                <a:lnTo>
                  <a:pt x="91380" y="14290"/>
                </a:lnTo>
                <a:lnTo>
                  <a:pt x="91410" y="14310"/>
                </a:lnTo>
                <a:lnTo>
                  <a:pt x="91440" y="14340"/>
                </a:lnTo>
                <a:lnTo>
                  <a:pt x="91520" y="14370"/>
                </a:lnTo>
                <a:lnTo>
                  <a:pt x="91530" y="14290"/>
                </a:lnTo>
                <a:lnTo>
                  <a:pt x="91600" y="14270"/>
                </a:lnTo>
                <a:lnTo>
                  <a:pt x="91680" y="14300"/>
                </a:lnTo>
                <a:lnTo>
                  <a:pt x="91740" y="14340"/>
                </a:lnTo>
                <a:lnTo>
                  <a:pt x="91790" y="14400"/>
                </a:lnTo>
                <a:lnTo>
                  <a:pt x="91800" y="14460"/>
                </a:lnTo>
                <a:lnTo>
                  <a:pt x="91780" y="14520"/>
                </a:lnTo>
                <a:lnTo>
                  <a:pt x="91730" y="14580"/>
                </a:lnTo>
                <a:lnTo>
                  <a:pt x="91710" y="14630"/>
                </a:lnTo>
                <a:lnTo>
                  <a:pt x="91750" y="14690"/>
                </a:lnTo>
                <a:lnTo>
                  <a:pt x="91810" y="14730"/>
                </a:lnTo>
                <a:lnTo>
                  <a:pt x="91840" y="14770"/>
                </a:lnTo>
                <a:lnTo>
                  <a:pt x="91870" y="14800"/>
                </a:lnTo>
                <a:lnTo>
                  <a:pt x="91960" y="14750"/>
                </a:lnTo>
                <a:lnTo>
                  <a:pt x="92090" y="14650"/>
                </a:lnTo>
                <a:lnTo>
                  <a:pt x="92140" y="14680"/>
                </a:lnTo>
                <a:lnTo>
                  <a:pt x="92260" y="14700"/>
                </a:lnTo>
                <a:lnTo>
                  <a:pt x="92310" y="14720"/>
                </a:lnTo>
                <a:lnTo>
                  <a:pt x="92290" y="14780"/>
                </a:lnTo>
                <a:lnTo>
                  <a:pt x="92340" y="14870"/>
                </a:lnTo>
                <a:lnTo>
                  <a:pt x="92520" y="15070"/>
                </a:lnTo>
                <a:lnTo>
                  <a:pt x="92530" y="15100"/>
                </a:lnTo>
                <a:lnTo>
                  <a:pt x="92490" y="15150"/>
                </a:lnTo>
                <a:lnTo>
                  <a:pt x="92440" y="15180"/>
                </a:lnTo>
                <a:lnTo>
                  <a:pt x="92400" y="15170"/>
                </a:lnTo>
                <a:lnTo>
                  <a:pt x="92350" y="15150"/>
                </a:lnTo>
                <a:lnTo>
                  <a:pt x="92280" y="15140"/>
                </a:lnTo>
                <a:lnTo>
                  <a:pt x="92300" y="15210"/>
                </a:lnTo>
                <a:lnTo>
                  <a:pt x="92280" y="15280"/>
                </a:lnTo>
                <a:lnTo>
                  <a:pt x="92230" y="15340"/>
                </a:lnTo>
                <a:lnTo>
                  <a:pt x="92190" y="15390"/>
                </a:lnTo>
                <a:lnTo>
                  <a:pt x="92120" y="15440"/>
                </a:lnTo>
                <a:lnTo>
                  <a:pt x="92050" y="15460"/>
                </a:lnTo>
                <a:lnTo>
                  <a:pt x="91870" y="15450"/>
                </a:lnTo>
                <a:lnTo>
                  <a:pt x="91790" y="15460"/>
                </a:lnTo>
                <a:lnTo>
                  <a:pt x="91640" y="15500"/>
                </a:lnTo>
                <a:lnTo>
                  <a:pt x="91550" y="15520"/>
                </a:lnTo>
                <a:lnTo>
                  <a:pt x="91350" y="15520"/>
                </a:lnTo>
                <a:lnTo>
                  <a:pt x="91240" y="15500"/>
                </a:lnTo>
                <a:lnTo>
                  <a:pt x="91170" y="15450"/>
                </a:lnTo>
                <a:lnTo>
                  <a:pt x="91110" y="15530"/>
                </a:lnTo>
                <a:lnTo>
                  <a:pt x="91080" y="15550"/>
                </a:lnTo>
                <a:lnTo>
                  <a:pt x="90660" y="15670"/>
                </a:lnTo>
                <a:lnTo>
                  <a:pt x="90280" y="15710"/>
                </a:lnTo>
                <a:lnTo>
                  <a:pt x="90170" y="15740"/>
                </a:lnTo>
                <a:lnTo>
                  <a:pt x="89560" y="16050"/>
                </a:lnTo>
                <a:lnTo>
                  <a:pt x="89460" y="16060"/>
                </a:lnTo>
                <a:lnTo>
                  <a:pt x="89170" y="15970"/>
                </a:lnTo>
                <a:lnTo>
                  <a:pt x="89090" y="15960"/>
                </a:lnTo>
                <a:lnTo>
                  <a:pt x="89040" y="15940"/>
                </a:lnTo>
                <a:lnTo>
                  <a:pt x="88860" y="15770"/>
                </a:lnTo>
                <a:lnTo>
                  <a:pt x="88790" y="15730"/>
                </a:lnTo>
                <a:lnTo>
                  <a:pt x="88750" y="15710"/>
                </a:lnTo>
                <a:lnTo>
                  <a:pt x="88710" y="15710"/>
                </a:lnTo>
                <a:lnTo>
                  <a:pt x="88700" y="15690"/>
                </a:lnTo>
                <a:lnTo>
                  <a:pt x="88670" y="15600"/>
                </a:lnTo>
                <a:lnTo>
                  <a:pt x="88650" y="15580"/>
                </a:lnTo>
                <a:lnTo>
                  <a:pt x="88590" y="15570"/>
                </a:lnTo>
                <a:lnTo>
                  <a:pt x="88440" y="15520"/>
                </a:lnTo>
                <a:lnTo>
                  <a:pt x="88330" y="15490"/>
                </a:lnTo>
                <a:lnTo>
                  <a:pt x="88280" y="15480"/>
                </a:lnTo>
                <a:lnTo>
                  <a:pt x="88180" y="15410"/>
                </a:lnTo>
                <a:lnTo>
                  <a:pt x="88130" y="15330"/>
                </a:lnTo>
                <a:lnTo>
                  <a:pt x="88090" y="15240"/>
                </a:lnTo>
                <a:lnTo>
                  <a:pt x="88010" y="15150"/>
                </a:lnTo>
                <a:lnTo>
                  <a:pt x="87940" y="15160"/>
                </a:lnTo>
                <a:lnTo>
                  <a:pt x="87840" y="15220"/>
                </a:lnTo>
                <a:lnTo>
                  <a:pt x="87750" y="15300"/>
                </a:lnTo>
                <a:lnTo>
                  <a:pt x="87710" y="15350"/>
                </a:lnTo>
                <a:lnTo>
                  <a:pt x="87730" y="15390"/>
                </a:lnTo>
                <a:lnTo>
                  <a:pt x="87820" y="15450"/>
                </a:lnTo>
                <a:lnTo>
                  <a:pt x="87840" y="15500"/>
                </a:lnTo>
                <a:lnTo>
                  <a:pt x="87840" y="15690"/>
                </a:lnTo>
                <a:lnTo>
                  <a:pt x="87860" y="15740"/>
                </a:lnTo>
                <a:lnTo>
                  <a:pt x="87930" y="15810"/>
                </a:lnTo>
                <a:lnTo>
                  <a:pt x="87930" y="15860"/>
                </a:lnTo>
                <a:lnTo>
                  <a:pt x="87910" y="15920"/>
                </a:lnTo>
                <a:lnTo>
                  <a:pt x="87870" y="15960"/>
                </a:lnTo>
                <a:lnTo>
                  <a:pt x="87780" y="16030"/>
                </a:lnTo>
                <a:lnTo>
                  <a:pt x="87740" y="16060"/>
                </a:lnTo>
                <a:lnTo>
                  <a:pt x="87720" y="16100"/>
                </a:lnTo>
                <a:lnTo>
                  <a:pt x="87690" y="16130"/>
                </a:lnTo>
                <a:lnTo>
                  <a:pt x="87680" y="16170"/>
                </a:lnTo>
                <a:lnTo>
                  <a:pt x="87700" y="16190"/>
                </a:lnTo>
                <a:lnTo>
                  <a:pt x="87780" y="16270"/>
                </a:lnTo>
                <a:lnTo>
                  <a:pt x="87810" y="16310"/>
                </a:lnTo>
                <a:lnTo>
                  <a:pt x="87760" y="16300"/>
                </a:lnTo>
                <a:lnTo>
                  <a:pt x="87720" y="16310"/>
                </a:lnTo>
                <a:lnTo>
                  <a:pt x="87530" y="16390"/>
                </a:lnTo>
                <a:lnTo>
                  <a:pt x="87490" y="16350"/>
                </a:lnTo>
                <a:lnTo>
                  <a:pt x="87420" y="16320"/>
                </a:lnTo>
                <a:lnTo>
                  <a:pt x="87290" y="16330"/>
                </a:lnTo>
                <a:lnTo>
                  <a:pt x="87210" y="16330"/>
                </a:lnTo>
                <a:lnTo>
                  <a:pt x="87060" y="16300"/>
                </a:lnTo>
                <a:lnTo>
                  <a:pt x="86930" y="16270"/>
                </a:lnTo>
                <a:lnTo>
                  <a:pt x="86820" y="16200"/>
                </a:lnTo>
                <a:lnTo>
                  <a:pt x="86560" y="15920"/>
                </a:lnTo>
                <a:lnTo>
                  <a:pt x="86180" y="15730"/>
                </a:lnTo>
                <a:lnTo>
                  <a:pt x="86010" y="15610"/>
                </a:lnTo>
                <a:lnTo>
                  <a:pt x="85970" y="15560"/>
                </a:lnTo>
                <a:lnTo>
                  <a:pt x="85950" y="15520"/>
                </a:lnTo>
                <a:lnTo>
                  <a:pt x="85910" y="15490"/>
                </a:lnTo>
                <a:lnTo>
                  <a:pt x="85840" y="15480"/>
                </a:lnTo>
                <a:lnTo>
                  <a:pt x="85790" y="15490"/>
                </a:lnTo>
                <a:lnTo>
                  <a:pt x="85710" y="15560"/>
                </a:lnTo>
                <a:lnTo>
                  <a:pt x="85670" y="15580"/>
                </a:lnTo>
                <a:lnTo>
                  <a:pt x="84820" y="15600"/>
                </a:lnTo>
                <a:lnTo>
                  <a:pt x="84560" y="15530"/>
                </a:lnTo>
                <a:lnTo>
                  <a:pt x="84360" y="15530"/>
                </a:lnTo>
                <a:lnTo>
                  <a:pt x="84000" y="15600"/>
                </a:lnTo>
                <a:lnTo>
                  <a:pt x="83820" y="15560"/>
                </a:lnTo>
                <a:lnTo>
                  <a:pt x="83650" y="15440"/>
                </a:lnTo>
                <a:lnTo>
                  <a:pt x="83570" y="15430"/>
                </a:lnTo>
                <a:lnTo>
                  <a:pt x="83420" y="15550"/>
                </a:lnTo>
                <a:lnTo>
                  <a:pt x="83340" y="15580"/>
                </a:lnTo>
                <a:lnTo>
                  <a:pt x="83250" y="15580"/>
                </a:lnTo>
                <a:lnTo>
                  <a:pt x="83130" y="15530"/>
                </a:lnTo>
                <a:lnTo>
                  <a:pt x="83010" y="15590"/>
                </a:lnTo>
                <a:lnTo>
                  <a:pt x="82950" y="15590"/>
                </a:lnTo>
                <a:lnTo>
                  <a:pt x="82740" y="15290"/>
                </a:lnTo>
                <a:lnTo>
                  <a:pt x="82690" y="15290"/>
                </a:lnTo>
                <a:lnTo>
                  <a:pt x="82660" y="15340"/>
                </a:lnTo>
                <a:lnTo>
                  <a:pt x="82560" y="15440"/>
                </a:lnTo>
                <a:lnTo>
                  <a:pt x="82530" y="15510"/>
                </a:lnTo>
                <a:lnTo>
                  <a:pt x="82530" y="15560"/>
                </a:lnTo>
                <a:lnTo>
                  <a:pt x="82550" y="15590"/>
                </a:lnTo>
                <a:lnTo>
                  <a:pt x="82560" y="15620"/>
                </a:lnTo>
                <a:lnTo>
                  <a:pt x="82530" y="15660"/>
                </a:lnTo>
                <a:lnTo>
                  <a:pt x="82440" y="15680"/>
                </a:lnTo>
                <a:lnTo>
                  <a:pt x="82390" y="15660"/>
                </a:lnTo>
                <a:lnTo>
                  <a:pt x="82340" y="15660"/>
                </a:lnTo>
                <a:lnTo>
                  <a:pt x="82230" y="15770"/>
                </a:lnTo>
                <a:lnTo>
                  <a:pt x="82180" y="15790"/>
                </a:lnTo>
                <a:lnTo>
                  <a:pt x="82130" y="15780"/>
                </a:lnTo>
                <a:lnTo>
                  <a:pt x="82090" y="15760"/>
                </a:lnTo>
                <a:lnTo>
                  <a:pt x="81970" y="15560"/>
                </a:lnTo>
                <a:lnTo>
                  <a:pt x="81950" y="15500"/>
                </a:lnTo>
                <a:lnTo>
                  <a:pt x="81930" y="15480"/>
                </a:lnTo>
                <a:lnTo>
                  <a:pt x="81900" y="15470"/>
                </a:lnTo>
                <a:lnTo>
                  <a:pt x="81870" y="15470"/>
                </a:lnTo>
                <a:lnTo>
                  <a:pt x="81840" y="15470"/>
                </a:lnTo>
                <a:lnTo>
                  <a:pt x="81710" y="15350"/>
                </a:lnTo>
                <a:lnTo>
                  <a:pt x="81600" y="15370"/>
                </a:lnTo>
                <a:lnTo>
                  <a:pt x="81470" y="15440"/>
                </a:lnTo>
                <a:lnTo>
                  <a:pt x="81330" y="15470"/>
                </a:lnTo>
                <a:lnTo>
                  <a:pt x="81270" y="15470"/>
                </a:lnTo>
                <a:lnTo>
                  <a:pt x="81060" y="15410"/>
                </a:lnTo>
                <a:lnTo>
                  <a:pt x="80960" y="15400"/>
                </a:lnTo>
                <a:lnTo>
                  <a:pt x="80910" y="15400"/>
                </a:lnTo>
                <a:lnTo>
                  <a:pt x="80860" y="15370"/>
                </a:lnTo>
                <a:lnTo>
                  <a:pt x="80820" y="15470"/>
                </a:lnTo>
                <a:lnTo>
                  <a:pt x="80780" y="15530"/>
                </a:lnTo>
                <a:lnTo>
                  <a:pt x="80740" y="15570"/>
                </a:lnTo>
                <a:lnTo>
                  <a:pt x="80650" y="15620"/>
                </a:lnTo>
                <a:lnTo>
                  <a:pt x="80430" y="15840"/>
                </a:lnTo>
                <a:lnTo>
                  <a:pt x="80370" y="15870"/>
                </a:lnTo>
                <a:lnTo>
                  <a:pt x="80290" y="15840"/>
                </a:lnTo>
                <a:lnTo>
                  <a:pt x="80250" y="15790"/>
                </a:lnTo>
                <a:lnTo>
                  <a:pt x="80220" y="15710"/>
                </a:lnTo>
                <a:lnTo>
                  <a:pt x="80200" y="15640"/>
                </a:lnTo>
                <a:lnTo>
                  <a:pt x="80170" y="15600"/>
                </a:lnTo>
                <a:lnTo>
                  <a:pt x="80110" y="15570"/>
                </a:lnTo>
                <a:lnTo>
                  <a:pt x="80000" y="15530"/>
                </a:lnTo>
                <a:lnTo>
                  <a:pt x="79810" y="15520"/>
                </a:lnTo>
                <a:lnTo>
                  <a:pt x="79710" y="15490"/>
                </a:lnTo>
                <a:lnTo>
                  <a:pt x="79670" y="15430"/>
                </a:lnTo>
                <a:lnTo>
                  <a:pt x="79650" y="15350"/>
                </a:lnTo>
                <a:lnTo>
                  <a:pt x="79610" y="15310"/>
                </a:lnTo>
                <a:lnTo>
                  <a:pt x="79550" y="15320"/>
                </a:lnTo>
                <a:lnTo>
                  <a:pt x="79490" y="15380"/>
                </a:lnTo>
                <a:lnTo>
                  <a:pt x="79450" y="15530"/>
                </a:lnTo>
                <a:lnTo>
                  <a:pt x="79450" y="15680"/>
                </a:lnTo>
                <a:lnTo>
                  <a:pt x="79430" y="15820"/>
                </a:lnTo>
                <a:lnTo>
                  <a:pt x="79250" y="15970"/>
                </a:lnTo>
                <a:lnTo>
                  <a:pt x="79240" y="16030"/>
                </a:lnTo>
                <a:lnTo>
                  <a:pt x="79210" y="16080"/>
                </a:lnTo>
                <a:lnTo>
                  <a:pt x="79150" y="16100"/>
                </a:lnTo>
                <a:lnTo>
                  <a:pt x="79100" y="16070"/>
                </a:lnTo>
                <a:lnTo>
                  <a:pt x="79070" y="16030"/>
                </a:lnTo>
                <a:lnTo>
                  <a:pt x="79040" y="16020"/>
                </a:lnTo>
                <a:lnTo>
                  <a:pt x="78840" y="16200"/>
                </a:lnTo>
                <a:lnTo>
                  <a:pt x="78810" y="16240"/>
                </a:lnTo>
                <a:lnTo>
                  <a:pt x="78780" y="16270"/>
                </a:lnTo>
                <a:lnTo>
                  <a:pt x="78680" y="16300"/>
                </a:lnTo>
                <a:lnTo>
                  <a:pt x="78640" y="16340"/>
                </a:lnTo>
                <a:lnTo>
                  <a:pt x="78600" y="16450"/>
                </a:lnTo>
                <a:close/>
                <a:moveTo>
                  <a:pt x="90550" y="8500"/>
                </a:moveTo>
                <a:lnTo>
                  <a:pt x="90620" y="8520"/>
                </a:lnTo>
                <a:lnTo>
                  <a:pt x="90630" y="8570"/>
                </a:lnTo>
                <a:lnTo>
                  <a:pt x="90610" y="8610"/>
                </a:lnTo>
                <a:lnTo>
                  <a:pt x="90550" y="8630"/>
                </a:lnTo>
                <a:lnTo>
                  <a:pt x="90520" y="8640"/>
                </a:lnTo>
                <a:lnTo>
                  <a:pt x="90440" y="8670"/>
                </a:lnTo>
                <a:lnTo>
                  <a:pt x="90410" y="8670"/>
                </a:lnTo>
                <a:lnTo>
                  <a:pt x="90380" y="8670"/>
                </a:lnTo>
                <a:lnTo>
                  <a:pt x="90340" y="8660"/>
                </a:lnTo>
                <a:lnTo>
                  <a:pt x="90300" y="8630"/>
                </a:lnTo>
                <a:lnTo>
                  <a:pt x="90300" y="8600"/>
                </a:lnTo>
                <a:lnTo>
                  <a:pt x="90320" y="8560"/>
                </a:lnTo>
                <a:lnTo>
                  <a:pt x="90370" y="8520"/>
                </a:lnTo>
                <a:lnTo>
                  <a:pt x="90430" y="8510"/>
                </a:lnTo>
                <a:lnTo>
                  <a:pt x="90550" y="8500"/>
                </a:lnTo>
                <a:close/>
                <a:moveTo>
                  <a:pt x="92900" y="14840"/>
                </a:moveTo>
                <a:lnTo>
                  <a:pt x="93000" y="14870"/>
                </a:lnTo>
                <a:lnTo>
                  <a:pt x="93060" y="14940"/>
                </a:lnTo>
                <a:lnTo>
                  <a:pt x="93040" y="15010"/>
                </a:lnTo>
                <a:lnTo>
                  <a:pt x="92930" y="15030"/>
                </a:lnTo>
                <a:lnTo>
                  <a:pt x="92760" y="15030"/>
                </a:lnTo>
                <a:lnTo>
                  <a:pt x="92690" y="15100"/>
                </a:lnTo>
                <a:lnTo>
                  <a:pt x="92660" y="15100"/>
                </a:lnTo>
                <a:lnTo>
                  <a:pt x="92640" y="15090"/>
                </a:lnTo>
                <a:lnTo>
                  <a:pt x="92640" y="15070"/>
                </a:lnTo>
                <a:lnTo>
                  <a:pt x="92630" y="14970"/>
                </a:lnTo>
                <a:lnTo>
                  <a:pt x="92610" y="14950"/>
                </a:lnTo>
                <a:lnTo>
                  <a:pt x="92550" y="14900"/>
                </a:lnTo>
                <a:lnTo>
                  <a:pt x="92530" y="14880"/>
                </a:lnTo>
                <a:lnTo>
                  <a:pt x="92520" y="14830"/>
                </a:lnTo>
                <a:lnTo>
                  <a:pt x="92540" y="14820"/>
                </a:lnTo>
                <a:lnTo>
                  <a:pt x="92580" y="14820"/>
                </a:lnTo>
                <a:lnTo>
                  <a:pt x="92600" y="14820"/>
                </a:lnTo>
                <a:lnTo>
                  <a:pt x="92660" y="14810"/>
                </a:lnTo>
                <a:lnTo>
                  <a:pt x="92900" y="14840"/>
                </a:lnTo>
                <a:close/>
                <a:moveTo>
                  <a:pt x="91900" y="14120"/>
                </a:moveTo>
                <a:lnTo>
                  <a:pt x="91960" y="14040"/>
                </a:lnTo>
                <a:lnTo>
                  <a:pt x="92080" y="14040"/>
                </a:lnTo>
                <a:lnTo>
                  <a:pt x="92210" y="14090"/>
                </a:lnTo>
                <a:lnTo>
                  <a:pt x="92310" y="14140"/>
                </a:lnTo>
                <a:lnTo>
                  <a:pt x="92310" y="14180"/>
                </a:lnTo>
                <a:lnTo>
                  <a:pt x="92240" y="14180"/>
                </a:lnTo>
                <a:lnTo>
                  <a:pt x="92200" y="14210"/>
                </a:lnTo>
                <a:lnTo>
                  <a:pt x="92180" y="14270"/>
                </a:lnTo>
                <a:lnTo>
                  <a:pt x="92190" y="14340"/>
                </a:lnTo>
                <a:lnTo>
                  <a:pt x="92100" y="14250"/>
                </a:lnTo>
                <a:lnTo>
                  <a:pt x="92070" y="14240"/>
                </a:lnTo>
                <a:lnTo>
                  <a:pt x="92050" y="14260"/>
                </a:lnTo>
                <a:lnTo>
                  <a:pt x="92030" y="14310"/>
                </a:lnTo>
                <a:lnTo>
                  <a:pt x="92010" y="14340"/>
                </a:lnTo>
                <a:lnTo>
                  <a:pt x="91980" y="14320"/>
                </a:lnTo>
                <a:lnTo>
                  <a:pt x="91910" y="14270"/>
                </a:lnTo>
                <a:lnTo>
                  <a:pt x="91830" y="14230"/>
                </a:lnTo>
                <a:lnTo>
                  <a:pt x="91760" y="14210"/>
                </a:lnTo>
                <a:lnTo>
                  <a:pt x="91700" y="14210"/>
                </a:lnTo>
                <a:lnTo>
                  <a:pt x="91680" y="14200"/>
                </a:lnTo>
                <a:lnTo>
                  <a:pt x="91640" y="14160"/>
                </a:lnTo>
                <a:lnTo>
                  <a:pt x="91620" y="14140"/>
                </a:lnTo>
                <a:lnTo>
                  <a:pt x="91460" y="14120"/>
                </a:lnTo>
                <a:lnTo>
                  <a:pt x="91140" y="14020"/>
                </a:lnTo>
                <a:lnTo>
                  <a:pt x="91140" y="13990"/>
                </a:lnTo>
                <a:lnTo>
                  <a:pt x="91510" y="13990"/>
                </a:lnTo>
                <a:lnTo>
                  <a:pt x="91560" y="13970"/>
                </a:lnTo>
                <a:lnTo>
                  <a:pt x="91590" y="13940"/>
                </a:lnTo>
                <a:lnTo>
                  <a:pt x="91620" y="13910"/>
                </a:lnTo>
                <a:lnTo>
                  <a:pt x="91650" y="13890"/>
                </a:lnTo>
                <a:lnTo>
                  <a:pt x="91740" y="13910"/>
                </a:lnTo>
                <a:lnTo>
                  <a:pt x="91780" y="13970"/>
                </a:lnTo>
                <a:lnTo>
                  <a:pt x="91820" y="14050"/>
                </a:lnTo>
                <a:lnTo>
                  <a:pt x="91900" y="14120"/>
                </a:lnTo>
                <a:close/>
                <a:moveTo>
                  <a:pt x="87080" y="4260"/>
                </a:moveTo>
                <a:lnTo>
                  <a:pt x="87190" y="4410"/>
                </a:lnTo>
                <a:lnTo>
                  <a:pt x="87270" y="4550"/>
                </a:lnTo>
                <a:lnTo>
                  <a:pt x="87250" y="4690"/>
                </a:lnTo>
                <a:lnTo>
                  <a:pt x="87080" y="4840"/>
                </a:lnTo>
                <a:lnTo>
                  <a:pt x="86960" y="4870"/>
                </a:lnTo>
                <a:lnTo>
                  <a:pt x="86820" y="4870"/>
                </a:lnTo>
                <a:lnTo>
                  <a:pt x="86670" y="4850"/>
                </a:lnTo>
                <a:lnTo>
                  <a:pt x="86560" y="4810"/>
                </a:lnTo>
                <a:lnTo>
                  <a:pt x="86510" y="4780"/>
                </a:lnTo>
                <a:lnTo>
                  <a:pt x="86500" y="4740"/>
                </a:lnTo>
                <a:lnTo>
                  <a:pt x="86510" y="4700"/>
                </a:lnTo>
                <a:lnTo>
                  <a:pt x="86550" y="4670"/>
                </a:lnTo>
                <a:lnTo>
                  <a:pt x="86600" y="4650"/>
                </a:lnTo>
                <a:lnTo>
                  <a:pt x="86830" y="4640"/>
                </a:lnTo>
                <a:lnTo>
                  <a:pt x="86910" y="4620"/>
                </a:lnTo>
                <a:lnTo>
                  <a:pt x="86960" y="4580"/>
                </a:lnTo>
                <a:lnTo>
                  <a:pt x="86980" y="4500"/>
                </a:lnTo>
                <a:lnTo>
                  <a:pt x="86940" y="4460"/>
                </a:lnTo>
                <a:lnTo>
                  <a:pt x="86770" y="4450"/>
                </a:lnTo>
                <a:lnTo>
                  <a:pt x="86760" y="4390"/>
                </a:lnTo>
                <a:lnTo>
                  <a:pt x="86810" y="4330"/>
                </a:lnTo>
                <a:lnTo>
                  <a:pt x="87000" y="4310"/>
                </a:lnTo>
                <a:lnTo>
                  <a:pt x="87080" y="4260"/>
                </a:lnTo>
                <a:close/>
                <a:moveTo>
                  <a:pt x="84920" y="1510"/>
                </a:moveTo>
                <a:lnTo>
                  <a:pt x="84980" y="1570"/>
                </a:lnTo>
                <a:lnTo>
                  <a:pt x="85010" y="1680"/>
                </a:lnTo>
                <a:lnTo>
                  <a:pt x="85000" y="1800"/>
                </a:lnTo>
                <a:lnTo>
                  <a:pt x="84950" y="1860"/>
                </a:lnTo>
                <a:lnTo>
                  <a:pt x="84870" y="1780"/>
                </a:lnTo>
                <a:lnTo>
                  <a:pt x="84800" y="1820"/>
                </a:lnTo>
                <a:lnTo>
                  <a:pt x="84770" y="1900"/>
                </a:lnTo>
                <a:lnTo>
                  <a:pt x="84820" y="1990"/>
                </a:lnTo>
                <a:lnTo>
                  <a:pt x="84380" y="2100"/>
                </a:lnTo>
                <a:lnTo>
                  <a:pt x="84400" y="2140"/>
                </a:lnTo>
                <a:lnTo>
                  <a:pt x="84440" y="2170"/>
                </a:lnTo>
                <a:lnTo>
                  <a:pt x="84470" y="2200"/>
                </a:lnTo>
                <a:lnTo>
                  <a:pt x="84440" y="2250"/>
                </a:lnTo>
                <a:lnTo>
                  <a:pt x="84400" y="2270"/>
                </a:lnTo>
                <a:lnTo>
                  <a:pt x="84340" y="2270"/>
                </a:lnTo>
                <a:lnTo>
                  <a:pt x="84270" y="2270"/>
                </a:lnTo>
                <a:lnTo>
                  <a:pt x="84220" y="2250"/>
                </a:lnTo>
                <a:lnTo>
                  <a:pt x="84440" y="1830"/>
                </a:lnTo>
                <a:lnTo>
                  <a:pt x="84510" y="1800"/>
                </a:lnTo>
                <a:lnTo>
                  <a:pt x="84670" y="1760"/>
                </a:lnTo>
                <a:lnTo>
                  <a:pt x="84730" y="1730"/>
                </a:lnTo>
                <a:lnTo>
                  <a:pt x="84920" y="1510"/>
                </a:lnTo>
                <a:close/>
                <a:moveTo>
                  <a:pt x="85700" y="1570"/>
                </a:moveTo>
                <a:lnTo>
                  <a:pt x="86050" y="1510"/>
                </a:lnTo>
                <a:lnTo>
                  <a:pt x="86160" y="1540"/>
                </a:lnTo>
                <a:lnTo>
                  <a:pt x="86210" y="1620"/>
                </a:lnTo>
                <a:lnTo>
                  <a:pt x="86220" y="1730"/>
                </a:lnTo>
                <a:lnTo>
                  <a:pt x="86170" y="2090"/>
                </a:lnTo>
                <a:lnTo>
                  <a:pt x="86120" y="2230"/>
                </a:lnTo>
                <a:lnTo>
                  <a:pt x="86050" y="2320"/>
                </a:lnTo>
                <a:lnTo>
                  <a:pt x="85970" y="2280"/>
                </a:lnTo>
                <a:lnTo>
                  <a:pt x="85880" y="2310"/>
                </a:lnTo>
                <a:lnTo>
                  <a:pt x="85610" y="2360"/>
                </a:lnTo>
                <a:lnTo>
                  <a:pt x="85560" y="2390"/>
                </a:lnTo>
                <a:lnTo>
                  <a:pt x="85530" y="2420"/>
                </a:lnTo>
                <a:lnTo>
                  <a:pt x="85410" y="2470"/>
                </a:lnTo>
                <a:lnTo>
                  <a:pt x="85360" y="2500"/>
                </a:lnTo>
                <a:lnTo>
                  <a:pt x="85330" y="2560"/>
                </a:lnTo>
                <a:lnTo>
                  <a:pt x="85310" y="2610"/>
                </a:lnTo>
                <a:lnTo>
                  <a:pt x="85290" y="2650"/>
                </a:lnTo>
                <a:lnTo>
                  <a:pt x="85240" y="2690"/>
                </a:lnTo>
                <a:lnTo>
                  <a:pt x="85200" y="2580"/>
                </a:lnTo>
                <a:lnTo>
                  <a:pt x="85170" y="2220"/>
                </a:lnTo>
                <a:lnTo>
                  <a:pt x="85190" y="2150"/>
                </a:lnTo>
                <a:lnTo>
                  <a:pt x="85210" y="2110"/>
                </a:lnTo>
                <a:lnTo>
                  <a:pt x="85200" y="1910"/>
                </a:lnTo>
                <a:lnTo>
                  <a:pt x="85220" y="1860"/>
                </a:lnTo>
                <a:lnTo>
                  <a:pt x="85250" y="1840"/>
                </a:lnTo>
                <a:lnTo>
                  <a:pt x="85320" y="1820"/>
                </a:lnTo>
                <a:lnTo>
                  <a:pt x="85360" y="1790"/>
                </a:lnTo>
                <a:lnTo>
                  <a:pt x="85480" y="1680"/>
                </a:lnTo>
                <a:lnTo>
                  <a:pt x="85580" y="1610"/>
                </a:lnTo>
                <a:lnTo>
                  <a:pt x="85640" y="1580"/>
                </a:lnTo>
                <a:lnTo>
                  <a:pt x="85700" y="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erlis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940" y="5380"/>
                </a:moveTo>
                <a:lnTo>
                  <a:pt x="7930" y="5450"/>
                </a:lnTo>
                <a:lnTo>
                  <a:pt x="7930" y="5460"/>
                </a:lnTo>
                <a:lnTo>
                  <a:pt x="7930" y="5500"/>
                </a:lnTo>
                <a:lnTo>
                  <a:pt x="7880" y="5710"/>
                </a:lnTo>
                <a:lnTo>
                  <a:pt x="7870" y="5730"/>
                </a:lnTo>
                <a:lnTo>
                  <a:pt x="7850" y="5750"/>
                </a:lnTo>
                <a:lnTo>
                  <a:pt x="7740" y="5820"/>
                </a:lnTo>
                <a:lnTo>
                  <a:pt x="7690" y="5860"/>
                </a:lnTo>
                <a:lnTo>
                  <a:pt x="7180" y="6440"/>
                </a:lnTo>
                <a:lnTo>
                  <a:pt x="7180" y="6450"/>
                </a:lnTo>
                <a:lnTo>
                  <a:pt x="7170" y="6470"/>
                </a:lnTo>
                <a:lnTo>
                  <a:pt x="7160" y="6520"/>
                </a:lnTo>
                <a:lnTo>
                  <a:pt x="7140" y="6580"/>
                </a:lnTo>
                <a:lnTo>
                  <a:pt x="7110" y="6620"/>
                </a:lnTo>
                <a:lnTo>
                  <a:pt x="7000" y="6480"/>
                </a:lnTo>
                <a:lnTo>
                  <a:pt x="6900" y="6280"/>
                </a:lnTo>
                <a:lnTo>
                  <a:pt x="6820" y="6060"/>
                </a:lnTo>
                <a:lnTo>
                  <a:pt x="6800" y="5860"/>
                </a:lnTo>
                <a:lnTo>
                  <a:pt x="6780" y="5770"/>
                </a:lnTo>
                <a:lnTo>
                  <a:pt x="6820" y="5700"/>
                </a:lnTo>
                <a:lnTo>
                  <a:pt x="6860" y="5600"/>
                </a:lnTo>
                <a:lnTo>
                  <a:pt x="6880" y="5480"/>
                </a:lnTo>
                <a:lnTo>
                  <a:pt x="6870" y="5440"/>
                </a:lnTo>
                <a:lnTo>
                  <a:pt x="6860" y="5360"/>
                </a:lnTo>
                <a:lnTo>
                  <a:pt x="6860" y="5320"/>
                </a:lnTo>
                <a:lnTo>
                  <a:pt x="6890" y="5270"/>
                </a:lnTo>
                <a:lnTo>
                  <a:pt x="6930" y="5230"/>
                </a:lnTo>
                <a:lnTo>
                  <a:pt x="6960" y="5190"/>
                </a:lnTo>
                <a:lnTo>
                  <a:pt x="6950" y="5130"/>
                </a:lnTo>
                <a:lnTo>
                  <a:pt x="6920" y="5020"/>
                </a:lnTo>
                <a:lnTo>
                  <a:pt x="6910" y="4940"/>
                </a:lnTo>
                <a:lnTo>
                  <a:pt x="6940" y="4750"/>
                </a:lnTo>
                <a:lnTo>
                  <a:pt x="6950" y="4650"/>
                </a:lnTo>
                <a:lnTo>
                  <a:pt x="6960" y="4590"/>
                </a:lnTo>
                <a:lnTo>
                  <a:pt x="6990" y="4550"/>
                </a:lnTo>
                <a:lnTo>
                  <a:pt x="7060" y="4530"/>
                </a:lnTo>
                <a:lnTo>
                  <a:pt x="7100" y="4560"/>
                </a:lnTo>
                <a:lnTo>
                  <a:pt x="7110" y="4570"/>
                </a:lnTo>
                <a:lnTo>
                  <a:pt x="7130" y="4600"/>
                </a:lnTo>
                <a:lnTo>
                  <a:pt x="7170" y="4620"/>
                </a:lnTo>
                <a:lnTo>
                  <a:pt x="7240" y="4620"/>
                </a:lnTo>
                <a:lnTo>
                  <a:pt x="7240" y="4610"/>
                </a:lnTo>
                <a:lnTo>
                  <a:pt x="7310" y="4570"/>
                </a:lnTo>
                <a:lnTo>
                  <a:pt x="7350" y="4570"/>
                </a:lnTo>
                <a:lnTo>
                  <a:pt x="7410" y="4570"/>
                </a:lnTo>
                <a:lnTo>
                  <a:pt x="7460" y="4590"/>
                </a:lnTo>
                <a:lnTo>
                  <a:pt x="7490" y="4620"/>
                </a:lnTo>
                <a:lnTo>
                  <a:pt x="7660" y="5140"/>
                </a:lnTo>
                <a:lnTo>
                  <a:pt x="7710" y="5230"/>
                </a:lnTo>
                <a:lnTo>
                  <a:pt x="7800" y="5310"/>
                </a:lnTo>
                <a:lnTo>
                  <a:pt x="7940" y="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edah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110" y="6620"/>
                </a:moveTo>
                <a:lnTo>
                  <a:pt x="7140" y="6580"/>
                </a:lnTo>
                <a:lnTo>
                  <a:pt x="7160" y="6520"/>
                </a:lnTo>
                <a:lnTo>
                  <a:pt x="7170" y="6470"/>
                </a:lnTo>
                <a:lnTo>
                  <a:pt x="7180" y="6450"/>
                </a:lnTo>
                <a:lnTo>
                  <a:pt x="7180" y="6440"/>
                </a:lnTo>
                <a:lnTo>
                  <a:pt x="7690" y="5860"/>
                </a:lnTo>
                <a:lnTo>
                  <a:pt x="7740" y="5820"/>
                </a:lnTo>
                <a:lnTo>
                  <a:pt x="7850" y="5750"/>
                </a:lnTo>
                <a:lnTo>
                  <a:pt x="7870" y="5730"/>
                </a:lnTo>
                <a:lnTo>
                  <a:pt x="7880" y="5710"/>
                </a:lnTo>
                <a:lnTo>
                  <a:pt x="7930" y="5500"/>
                </a:lnTo>
                <a:lnTo>
                  <a:pt x="7930" y="5460"/>
                </a:lnTo>
                <a:lnTo>
                  <a:pt x="7930" y="5450"/>
                </a:lnTo>
                <a:lnTo>
                  <a:pt x="7940" y="5380"/>
                </a:lnTo>
                <a:lnTo>
                  <a:pt x="7980" y="5400"/>
                </a:lnTo>
                <a:lnTo>
                  <a:pt x="8090" y="5430"/>
                </a:lnTo>
                <a:lnTo>
                  <a:pt x="8160" y="5440"/>
                </a:lnTo>
                <a:lnTo>
                  <a:pt x="8280" y="5420"/>
                </a:lnTo>
                <a:lnTo>
                  <a:pt x="8350" y="5440"/>
                </a:lnTo>
                <a:lnTo>
                  <a:pt x="8500" y="5550"/>
                </a:lnTo>
                <a:lnTo>
                  <a:pt x="8580" y="5590"/>
                </a:lnTo>
                <a:lnTo>
                  <a:pt x="8870" y="5670"/>
                </a:lnTo>
                <a:lnTo>
                  <a:pt x="9030" y="5740"/>
                </a:lnTo>
                <a:lnTo>
                  <a:pt x="9110" y="5760"/>
                </a:lnTo>
                <a:lnTo>
                  <a:pt x="9190" y="5750"/>
                </a:lnTo>
                <a:lnTo>
                  <a:pt x="9490" y="5530"/>
                </a:lnTo>
                <a:lnTo>
                  <a:pt x="9570" y="5530"/>
                </a:lnTo>
                <a:lnTo>
                  <a:pt x="9580" y="5560"/>
                </a:lnTo>
                <a:lnTo>
                  <a:pt x="9570" y="5670"/>
                </a:lnTo>
                <a:lnTo>
                  <a:pt x="9590" y="5710"/>
                </a:lnTo>
                <a:lnTo>
                  <a:pt x="9630" y="5730"/>
                </a:lnTo>
                <a:lnTo>
                  <a:pt x="9670" y="5740"/>
                </a:lnTo>
                <a:lnTo>
                  <a:pt x="9720" y="5740"/>
                </a:lnTo>
                <a:lnTo>
                  <a:pt x="9770" y="5750"/>
                </a:lnTo>
                <a:lnTo>
                  <a:pt x="9880" y="5810"/>
                </a:lnTo>
                <a:lnTo>
                  <a:pt x="9920" y="5900"/>
                </a:lnTo>
                <a:lnTo>
                  <a:pt x="9930" y="6120"/>
                </a:lnTo>
                <a:lnTo>
                  <a:pt x="9940" y="6170"/>
                </a:lnTo>
                <a:lnTo>
                  <a:pt x="9960" y="6230"/>
                </a:lnTo>
                <a:lnTo>
                  <a:pt x="10020" y="6320"/>
                </a:lnTo>
                <a:lnTo>
                  <a:pt x="10030" y="6360"/>
                </a:lnTo>
                <a:lnTo>
                  <a:pt x="10020" y="6400"/>
                </a:lnTo>
                <a:lnTo>
                  <a:pt x="10000" y="6440"/>
                </a:lnTo>
                <a:lnTo>
                  <a:pt x="10000" y="6450"/>
                </a:lnTo>
                <a:lnTo>
                  <a:pt x="9990" y="6490"/>
                </a:lnTo>
                <a:lnTo>
                  <a:pt x="10000" y="6620"/>
                </a:lnTo>
                <a:lnTo>
                  <a:pt x="10010" y="6660"/>
                </a:lnTo>
                <a:lnTo>
                  <a:pt x="10050" y="6730"/>
                </a:lnTo>
                <a:lnTo>
                  <a:pt x="10070" y="6730"/>
                </a:lnTo>
                <a:lnTo>
                  <a:pt x="10090" y="6700"/>
                </a:lnTo>
                <a:lnTo>
                  <a:pt x="10150" y="6680"/>
                </a:lnTo>
                <a:lnTo>
                  <a:pt x="10210" y="6690"/>
                </a:lnTo>
                <a:lnTo>
                  <a:pt x="10400" y="6730"/>
                </a:lnTo>
                <a:lnTo>
                  <a:pt x="10490" y="6710"/>
                </a:lnTo>
                <a:lnTo>
                  <a:pt x="10610" y="6580"/>
                </a:lnTo>
                <a:lnTo>
                  <a:pt x="10700" y="6560"/>
                </a:lnTo>
                <a:lnTo>
                  <a:pt x="10850" y="6680"/>
                </a:lnTo>
                <a:lnTo>
                  <a:pt x="10930" y="6710"/>
                </a:lnTo>
                <a:lnTo>
                  <a:pt x="11140" y="6660"/>
                </a:lnTo>
                <a:lnTo>
                  <a:pt x="11200" y="6680"/>
                </a:lnTo>
                <a:lnTo>
                  <a:pt x="11230" y="6740"/>
                </a:lnTo>
                <a:lnTo>
                  <a:pt x="11240" y="6840"/>
                </a:lnTo>
                <a:lnTo>
                  <a:pt x="11230" y="6950"/>
                </a:lnTo>
                <a:lnTo>
                  <a:pt x="11190" y="6990"/>
                </a:lnTo>
                <a:lnTo>
                  <a:pt x="11130" y="7020"/>
                </a:lnTo>
                <a:lnTo>
                  <a:pt x="11070" y="7100"/>
                </a:lnTo>
                <a:lnTo>
                  <a:pt x="11060" y="7200"/>
                </a:lnTo>
                <a:lnTo>
                  <a:pt x="11140" y="7270"/>
                </a:lnTo>
                <a:lnTo>
                  <a:pt x="11220" y="7340"/>
                </a:lnTo>
                <a:lnTo>
                  <a:pt x="11260" y="7430"/>
                </a:lnTo>
                <a:lnTo>
                  <a:pt x="11230" y="7610"/>
                </a:lnTo>
                <a:lnTo>
                  <a:pt x="11220" y="7880"/>
                </a:lnTo>
                <a:lnTo>
                  <a:pt x="11190" y="8030"/>
                </a:lnTo>
                <a:lnTo>
                  <a:pt x="11180" y="8120"/>
                </a:lnTo>
                <a:lnTo>
                  <a:pt x="11150" y="8200"/>
                </a:lnTo>
                <a:lnTo>
                  <a:pt x="11060" y="8240"/>
                </a:lnTo>
                <a:lnTo>
                  <a:pt x="10970" y="8260"/>
                </a:lnTo>
                <a:lnTo>
                  <a:pt x="10890" y="8300"/>
                </a:lnTo>
                <a:lnTo>
                  <a:pt x="10700" y="8690"/>
                </a:lnTo>
                <a:lnTo>
                  <a:pt x="10670" y="8740"/>
                </a:lnTo>
                <a:lnTo>
                  <a:pt x="10660" y="8800"/>
                </a:lnTo>
                <a:lnTo>
                  <a:pt x="10670" y="8850"/>
                </a:lnTo>
                <a:lnTo>
                  <a:pt x="10690" y="8890"/>
                </a:lnTo>
                <a:lnTo>
                  <a:pt x="10660" y="8890"/>
                </a:lnTo>
                <a:lnTo>
                  <a:pt x="10640" y="8890"/>
                </a:lnTo>
                <a:lnTo>
                  <a:pt x="10630" y="8900"/>
                </a:lnTo>
                <a:lnTo>
                  <a:pt x="10620" y="8910"/>
                </a:lnTo>
                <a:lnTo>
                  <a:pt x="10610" y="8920"/>
                </a:lnTo>
                <a:lnTo>
                  <a:pt x="10630" y="9000"/>
                </a:lnTo>
                <a:lnTo>
                  <a:pt x="10640" y="9010"/>
                </a:lnTo>
                <a:lnTo>
                  <a:pt x="10650" y="9030"/>
                </a:lnTo>
                <a:lnTo>
                  <a:pt x="10670" y="9060"/>
                </a:lnTo>
                <a:lnTo>
                  <a:pt x="10680" y="9070"/>
                </a:lnTo>
                <a:lnTo>
                  <a:pt x="10720" y="9090"/>
                </a:lnTo>
                <a:lnTo>
                  <a:pt x="10730" y="9100"/>
                </a:lnTo>
                <a:lnTo>
                  <a:pt x="10740" y="9110"/>
                </a:lnTo>
                <a:lnTo>
                  <a:pt x="10750" y="9130"/>
                </a:lnTo>
                <a:lnTo>
                  <a:pt x="10740" y="9150"/>
                </a:lnTo>
                <a:lnTo>
                  <a:pt x="10680" y="9420"/>
                </a:lnTo>
                <a:lnTo>
                  <a:pt x="10670" y="9440"/>
                </a:lnTo>
                <a:lnTo>
                  <a:pt x="10660" y="9450"/>
                </a:lnTo>
                <a:lnTo>
                  <a:pt x="10600" y="9490"/>
                </a:lnTo>
                <a:lnTo>
                  <a:pt x="10580" y="9520"/>
                </a:lnTo>
                <a:lnTo>
                  <a:pt x="10540" y="9560"/>
                </a:lnTo>
                <a:lnTo>
                  <a:pt x="10500" y="9600"/>
                </a:lnTo>
                <a:lnTo>
                  <a:pt x="10490" y="9610"/>
                </a:lnTo>
                <a:lnTo>
                  <a:pt x="10490" y="9630"/>
                </a:lnTo>
                <a:lnTo>
                  <a:pt x="10500" y="9670"/>
                </a:lnTo>
                <a:lnTo>
                  <a:pt x="10500" y="9690"/>
                </a:lnTo>
                <a:lnTo>
                  <a:pt x="10520" y="9700"/>
                </a:lnTo>
                <a:lnTo>
                  <a:pt x="10530" y="9710"/>
                </a:lnTo>
                <a:lnTo>
                  <a:pt x="10550" y="9710"/>
                </a:lnTo>
                <a:lnTo>
                  <a:pt x="10560" y="9720"/>
                </a:lnTo>
                <a:lnTo>
                  <a:pt x="10570" y="9730"/>
                </a:lnTo>
                <a:lnTo>
                  <a:pt x="10580" y="9740"/>
                </a:lnTo>
                <a:lnTo>
                  <a:pt x="10580" y="9760"/>
                </a:lnTo>
                <a:lnTo>
                  <a:pt x="10580" y="9790"/>
                </a:lnTo>
                <a:lnTo>
                  <a:pt x="10570" y="9870"/>
                </a:lnTo>
                <a:lnTo>
                  <a:pt x="10570" y="9910"/>
                </a:lnTo>
                <a:lnTo>
                  <a:pt x="10570" y="9920"/>
                </a:lnTo>
                <a:lnTo>
                  <a:pt x="10560" y="9980"/>
                </a:lnTo>
                <a:lnTo>
                  <a:pt x="10530" y="10050"/>
                </a:lnTo>
                <a:lnTo>
                  <a:pt x="10500" y="10100"/>
                </a:lnTo>
                <a:lnTo>
                  <a:pt x="10440" y="10160"/>
                </a:lnTo>
                <a:lnTo>
                  <a:pt x="10410" y="10170"/>
                </a:lnTo>
                <a:lnTo>
                  <a:pt x="10380" y="10180"/>
                </a:lnTo>
                <a:lnTo>
                  <a:pt x="10360" y="10160"/>
                </a:lnTo>
                <a:lnTo>
                  <a:pt x="10350" y="10150"/>
                </a:lnTo>
                <a:lnTo>
                  <a:pt x="10330" y="10160"/>
                </a:lnTo>
                <a:lnTo>
                  <a:pt x="10310" y="10180"/>
                </a:lnTo>
                <a:lnTo>
                  <a:pt x="10280" y="10230"/>
                </a:lnTo>
                <a:lnTo>
                  <a:pt x="10260" y="10260"/>
                </a:lnTo>
                <a:lnTo>
                  <a:pt x="10230" y="10320"/>
                </a:lnTo>
                <a:lnTo>
                  <a:pt x="10210" y="10500"/>
                </a:lnTo>
                <a:lnTo>
                  <a:pt x="10210" y="10540"/>
                </a:lnTo>
                <a:lnTo>
                  <a:pt x="10210" y="10580"/>
                </a:lnTo>
                <a:lnTo>
                  <a:pt x="10210" y="10620"/>
                </a:lnTo>
                <a:lnTo>
                  <a:pt x="10180" y="10750"/>
                </a:lnTo>
                <a:lnTo>
                  <a:pt x="10170" y="10780"/>
                </a:lnTo>
                <a:lnTo>
                  <a:pt x="10150" y="10810"/>
                </a:lnTo>
                <a:lnTo>
                  <a:pt x="10140" y="10840"/>
                </a:lnTo>
                <a:lnTo>
                  <a:pt x="10080" y="10900"/>
                </a:lnTo>
                <a:lnTo>
                  <a:pt x="10050" y="10920"/>
                </a:lnTo>
                <a:lnTo>
                  <a:pt x="10000" y="10940"/>
                </a:lnTo>
                <a:lnTo>
                  <a:pt x="9880" y="10970"/>
                </a:lnTo>
                <a:lnTo>
                  <a:pt x="9720" y="10990"/>
                </a:lnTo>
                <a:lnTo>
                  <a:pt x="9690" y="11020"/>
                </a:lnTo>
                <a:lnTo>
                  <a:pt x="9640" y="11100"/>
                </a:lnTo>
                <a:lnTo>
                  <a:pt x="9630" y="11150"/>
                </a:lnTo>
                <a:lnTo>
                  <a:pt x="9630" y="11170"/>
                </a:lnTo>
                <a:lnTo>
                  <a:pt x="9610" y="11190"/>
                </a:lnTo>
                <a:lnTo>
                  <a:pt x="9590" y="11210"/>
                </a:lnTo>
                <a:lnTo>
                  <a:pt x="9480" y="11290"/>
                </a:lnTo>
                <a:lnTo>
                  <a:pt x="9460" y="11310"/>
                </a:lnTo>
                <a:lnTo>
                  <a:pt x="9450" y="11330"/>
                </a:lnTo>
                <a:lnTo>
                  <a:pt x="9410" y="11400"/>
                </a:lnTo>
                <a:lnTo>
                  <a:pt x="9390" y="11480"/>
                </a:lnTo>
                <a:lnTo>
                  <a:pt x="9390" y="11490"/>
                </a:lnTo>
                <a:lnTo>
                  <a:pt x="9380" y="11490"/>
                </a:lnTo>
                <a:lnTo>
                  <a:pt x="9370" y="11520"/>
                </a:lnTo>
                <a:lnTo>
                  <a:pt x="9040" y="11810"/>
                </a:lnTo>
                <a:lnTo>
                  <a:pt x="9020" y="11850"/>
                </a:lnTo>
                <a:lnTo>
                  <a:pt x="9000" y="11920"/>
                </a:lnTo>
                <a:lnTo>
                  <a:pt x="8990" y="11930"/>
                </a:lnTo>
                <a:lnTo>
                  <a:pt x="8980" y="11940"/>
                </a:lnTo>
                <a:lnTo>
                  <a:pt x="8910" y="12000"/>
                </a:lnTo>
                <a:lnTo>
                  <a:pt x="8840" y="12080"/>
                </a:lnTo>
                <a:lnTo>
                  <a:pt x="8830" y="12090"/>
                </a:lnTo>
                <a:lnTo>
                  <a:pt x="8820" y="12100"/>
                </a:lnTo>
                <a:lnTo>
                  <a:pt x="8800" y="12100"/>
                </a:lnTo>
                <a:lnTo>
                  <a:pt x="8770" y="12110"/>
                </a:lnTo>
                <a:lnTo>
                  <a:pt x="8730" y="12100"/>
                </a:lnTo>
                <a:lnTo>
                  <a:pt x="8700" y="12080"/>
                </a:lnTo>
                <a:lnTo>
                  <a:pt x="8650" y="12050"/>
                </a:lnTo>
                <a:lnTo>
                  <a:pt x="8600" y="12030"/>
                </a:lnTo>
                <a:lnTo>
                  <a:pt x="8580" y="12020"/>
                </a:lnTo>
                <a:lnTo>
                  <a:pt x="8560" y="11990"/>
                </a:lnTo>
                <a:lnTo>
                  <a:pt x="8520" y="11860"/>
                </a:lnTo>
                <a:lnTo>
                  <a:pt x="8660" y="11880"/>
                </a:lnTo>
                <a:lnTo>
                  <a:pt x="8720" y="11880"/>
                </a:lnTo>
                <a:lnTo>
                  <a:pt x="8730" y="11880"/>
                </a:lnTo>
                <a:lnTo>
                  <a:pt x="8750" y="11870"/>
                </a:lnTo>
                <a:lnTo>
                  <a:pt x="8760" y="11860"/>
                </a:lnTo>
                <a:lnTo>
                  <a:pt x="8770" y="11840"/>
                </a:lnTo>
                <a:lnTo>
                  <a:pt x="8780" y="11820"/>
                </a:lnTo>
                <a:lnTo>
                  <a:pt x="8780" y="11800"/>
                </a:lnTo>
                <a:lnTo>
                  <a:pt x="8700" y="11260"/>
                </a:lnTo>
                <a:lnTo>
                  <a:pt x="8620" y="10300"/>
                </a:lnTo>
                <a:lnTo>
                  <a:pt x="8630" y="10020"/>
                </a:lnTo>
                <a:lnTo>
                  <a:pt x="8640" y="9980"/>
                </a:lnTo>
                <a:lnTo>
                  <a:pt x="8660" y="9930"/>
                </a:lnTo>
                <a:lnTo>
                  <a:pt x="8580" y="9890"/>
                </a:lnTo>
                <a:lnTo>
                  <a:pt x="8500" y="9880"/>
                </a:lnTo>
                <a:lnTo>
                  <a:pt x="7830" y="9840"/>
                </a:lnTo>
                <a:lnTo>
                  <a:pt x="7810" y="9770"/>
                </a:lnTo>
                <a:lnTo>
                  <a:pt x="7780" y="9370"/>
                </a:lnTo>
                <a:lnTo>
                  <a:pt x="7820" y="9390"/>
                </a:lnTo>
                <a:lnTo>
                  <a:pt x="7880" y="9400"/>
                </a:lnTo>
                <a:lnTo>
                  <a:pt x="7930" y="9400"/>
                </a:lnTo>
                <a:lnTo>
                  <a:pt x="7970" y="9370"/>
                </a:lnTo>
                <a:lnTo>
                  <a:pt x="7980" y="9330"/>
                </a:lnTo>
                <a:lnTo>
                  <a:pt x="7940" y="9300"/>
                </a:lnTo>
                <a:lnTo>
                  <a:pt x="7900" y="9280"/>
                </a:lnTo>
                <a:lnTo>
                  <a:pt x="7880" y="9260"/>
                </a:lnTo>
                <a:lnTo>
                  <a:pt x="7930" y="8710"/>
                </a:lnTo>
                <a:lnTo>
                  <a:pt x="7800" y="7770"/>
                </a:lnTo>
                <a:lnTo>
                  <a:pt x="7770" y="7690"/>
                </a:lnTo>
                <a:lnTo>
                  <a:pt x="7700" y="7600"/>
                </a:lnTo>
                <a:lnTo>
                  <a:pt x="7640" y="7500"/>
                </a:lnTo>
                <a:lnTo>
                  <a:pt x="7560" y="7290"/>
                </a:lnTo>
                <a:lnTo>
                  <a:pt x="7390" y="6990"/>
                </a:lnTo>
                <a:lnTo>
                  <a:pt x="7340" y="6800"/>
                </a:lnTo>
                <a:lnTo>
                  <a:pt x="7270" y="6730"/>
                </a:lnTo>
                <a:lnTo>
                  <a:pt x="7110" y="6630"/>
                </a:lnTo>
                <a:lnTo>
                  <a:pt x="7110" y="6620"/>
                </a:lnTo>
                <a:close/>
                <a:moveTo>
                  <a:pt x="5200" y="6710"/>
                </a:moveTo>
                <a:lnTo>
                  <a:pt x="5260" y="6560"/>
                </a:lnTo>
                <a:lnTo>
                  <a:pt x="5370" y="6520"/>
                </a:lnTo>
                <a:lnTo>
                  <a:pt x="5430" y="6460"/>
                </a:lnTo>
                <a:lnTo>
                  <a:pt x="5450" y="6540"/>
                </a:lnTo>
                <a:lnTo>
                  <a:pt x="5410" y="6580"/>
                </a:lnTo>
                <a:lnTo>
                  <a:pt x="5380" y="6630"/>
                </a:lnTo>
                <a:lnTo>
                  <a:pt x="5380" y="6690"/>
                </a:lnTo>
                <a:lnTo>
                  <a:pt x="5370" y="6720"/>
                </a:lnTo>
                <a:lnTo>
                  <a:pt x="5370" y="6790"/>
                </a:lnTo>
                <a:lnTo>
                  <a:pt x="5400" y="6870"/>
                </a:lnTo>
                <a:lnTo>
                  <a:pt x="5380" y="6940"/>
                </a:lnTo>
                <a:lnTo>
                  <a:pt x="5340" y="7010"/>
                </a:lnTo>
                <a:lnTo>
                  <a:pt x="5290" y="7030"/>
                </a:lnTo>
                <a:lnTo>
                  <a:pt x="5210" y="6970"/>
                </a:lnTo>
                <a:lnTo>
                  <a:pt x="5190" y="6890"/>
                </a:lnTo>
                <a:lnTo>
                  <a:pt x="5150" y="6880"/>
                </a:lnTo>
                <a:lnTo>
                  <a:pt x="5110" y="6790"/>
                </a:lnTo>
                <a:lnTo>
                  <a:pt x="5200" y="6710"/>
                </a:lnTo>
                <a:close/>
                <a:moveTo>
                  <a:pt x="5730" y="6130"/>
                </a:moveTo>
                <a:lnTo>
                  <a:pt x="5780" y="6210"/>
                </a:lnTo>
                <a:lnTo>
                  <a:pt x="5790" y="6250"/>
                </a:lnTo>
                <a:lnTo>
                  <a:pt x="5800" y="6290"/>
                </a:lnTo>
                <a:lnTo>
                  <a:pt x="5750" y="6310"/>
                </a:lnTo>
                <a:lnTo>
                  <a:pt x="5690" y="6330"/>
                </a:lnTo>
                <a:lnTo>
                  <a:pt x="5650" y="6380"/>
                </a:lnTo>
                <a:lnTo>
                  <a:pt x="5590" y="6410"/>
                </a:lnTo>
                <a:lnTo>
                  <a:pt x="5570" y="6480"/>
                </a:lnTo>
                <a:lnTo>
                  <a:pt x="5490" y="6430"/>
                </a:lnTo>
                <a:lnTo>
                  <a:pt x="5470" y="6320"/>
                </a:lnTo>
                <a:lnTo>
                  <a:pt x="5380" y="6320"/>
                </a:lnTo>
                <a:lnTo>
                  <a:pt x="5300" y="6350"/>
                </a:lnTo>
                <a:lnTo>
                  <a:pt x="5220" y="6440"/>
                </a:lnTo>
                <a:lnTo>
                  <a:pt x="5160" y="6510"/>
                </a:lnTo>
                <a:lnTo>
                  <a:pt x="5080" y="6510"/>
                </a:lnTo>
                <a:lnTo>
                  <a:pt x="5030" y="6570"/>
                </a:lnTo>
                <a:lnTo>
                  <a:pt x="4970" y="6600"/>
                </a:lnTo>
                <a:lnTo>
                  <a:pt x="4930" y="6610"/>
                </a:lnTo>
                <a:lnTo>
                  <a:pt x="4870" y="6390"/>
                </a:lnTo>
                <a:lnTo>
                  <a:pt x="4900" y="6310"/>
                </a:lnTo>
                <a:lnTo>
                  <a:pt x="4890" y="6190"/>
                </a:lnTo>
                <a:lnTo>
                  <a:pt x="4810" y="6160"/>
                </a:lnTo>
                <a:lnTo>
                  <a:pt x="4690" y="6140"/>
                </a:lnTo>
                <a:lnTo>
                  <a:pt x="4610" y="6140"/>
                </a:lnTo>
                <a:lnTo>
                  <a:pt x="4570" y="6080"/>
                </a:lnTo>
                <a:lnTo>
                  <a:pt x="4550" y="6000"/>
                </a:lnTo>
                <a:lnTo>
                  <a:pt x="4550" y="5800"/>
                </a:lnTo>
                <a:lnTo>
                  <a:pt x="4660" y="5840"/>
                </a:lnTo>
                <a:lnTo>
                  <a:pt x="4750" y="5800"/>
                </a:lnTo>
                <a:lnTo>
                  <a:pt x="4900" y="5810"/>
                </a:lnTo>
                <a:lnTo>
                  <a:pt x="4970" y="5860"/>
                </a:lnTo>
                <a:lnTo>
                  <a:pt x="5130" y="5880"/>
                </a:lnTo>
                <a:lnTo>
                  <a:pt x="5200" y="5860"/>
                </a:lnTo>
                <a:lnTo>
                  <a:pt x="5270" y="5800"/>
                </a:lnTo>
                <a:lnTo>
                  <a:pt x="5330" y="5720"/>
                </a:lnTo>
                <a:lnTo>
                  <a:pt x="5370" y="5710"/>
                </a:lnTo>
                <a:lnTo>
                  <a:pt x="5440" y="5710"/>
                </a:lnTo>
                <a:lnTo>
                  <a:pt x="5420" y="5670"/>
                </a:lnTo>
                <a:lnTo>
                  <a:pt x="5410" y="5640"/>
                </a:lnTo>
                <a:lnTo>
                  <a:pt x="5460" y="5640"/>
                </a:lnTo>
                <a:lnTo>
                  <a:pt x="5500" y="5660"/>
                </a:lnTo>
                <a:lnTo>
                  <a:pt x="5530" y="5760"/>
                </a:lnTo>
                <a:lnTo>
                  <a:pt x="5570" y="5830"/>
                </a:lnTo>
                <a:lnTo>
                  <a:pt x="5620" y="5880"/>
                </a:lnTo>
                <a:lnTo>
                  <a:pt x="5720" y="5920"/>
                </a:lnTo>
                <a:lnTo>
                  <a:pt x="5710" y="5960"/>
                </a:lnTo>
                <a:lnTo>
                  <a:pt x="5750" y="5980"/>
                </a:lnTo>
                <a:lnTo>
                  <a:pt x="5790" y="6010"/>
                </a:lnTo>
                <a:lnTo>
                  <a:pt x="5770" y="6070"/>
                </a:lnTo>
                <a:lnTo>
                  <a:pt x="5730" y="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elant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7960" y="8510"/>
                </a:moveTo>
                <a:lnTo>
                  <a:pt x="17950" y="8520"/>
                </a:lnTo>
                <a:lnTo>
                  <a:pt x="17780" y="8730"/>
                </a:lnTo>
                <a:lnTo>
                  <a:pt x="17420" y="9060"/>
                </a:lnTo>
                <a:lnTo>
                  <a:pt x="17260" y="9230"/>
                </a:lnTo>
                <a:lnTo>
                  <a:pt x="17240" y="9290"/>
                </a:lnTo>
                <a:lnTo>
                  <a:pt x="17300" y="9550"/>
                </a:lnTo>
                <a:lnTo>
                  <a:pt x="17310" y="9580"/>
                </a:lnTo>
                <a:lnTo>
                  <a:pt x="17330" y="9630"/>
                </a:lnTo>
                <a:lnTo>
                  <a:pt x="17330" y="9650"/>
                </a:lnTo>
                <a:lnTo>
                  <a:pt x="17320" y="9730"/>
                </a:lnTo>
                <a:lnTo>
                  <a:pt x="17320" y="9980"/>
                </a:lnTo>
                <a:lnTo>
                  <a:pt x="17320" y="10000"/>
                </a:lnTo>
                <a:lnTo>
                  <a:pt x="17310" y="10010"/>
                </a:lnTo>
                <a:lnTo>
                  <a:pt x="17270" y="10040"/>
                </a:lnTo>
                <a:lnTo>
                  <a:pt x="17270" y="10080"/>
                </a:lnTo>
                <a:lnTo>
                  <a:pt x="17300" y="10360"/>
                </a:lnTo>
                <a:lnTo>
                  <a:pt x="17300" y="10430"/>
                </a:lnTo>
                <a:lnTo>
                  <a:pt x="17290" y="10480"/>
                </a:lnTo>
                <a:lnTo>
                  <a:pt x="17280" y="10480"/>
                </a:lnTo>
                <a:lnTo>
                  <a:pt x="17270" y="10500"/>
                </a:lnTo>
                <a:lnTo>
                  <a:pt x="17280" y="10520"/>
                </a:lnTo>
                <a:lnTo>
                  <a:pt x="17360" y="10620"/>
                </a:lnTo>
                <a:lnTo>
                  <a:pt x="17460" y="10700"/>
                </a:lnTo>
                <a:lnTo>
                  <a:pt x="17480" y="10720"/>
                </a:lnTo>
                <a:lnTo>
                  <a:pt x="17490" y="10770"/>
                </a:lnTo>
                <a:lnTo>
                  <a:pt x="17470" y="10880"/>
                </a:lnTo>
                <a:lnTo>
                  <a:pt x="17410" y="11000"/>
                </a:lnTo>
                <a:lnTo>
                  <a:pt x="17410" y="11020"/>
                </a:lnTo>
                <a:lnTo>
                  <a:pt x="17390" y="11120"/>
                </a:lnTo>
                <a:lnTo>
                  <a:pt x="17380" y="11390"/>
                </a:lnTo>
                <a:lnTo>
                  <a:pt x="17390" y="11460"/>
                </a:lnTo>
                <a:lnTo>
                  <a:pt x="17400" y="11480"/>
                </a:lnTo>
                <a:lnTo>
                  <a:pt x="17390" y="11500"/>
                </a:lnTo>
                <a:lnTo>
                  <a:pt x="17390" y="11530"/>
                </a:lnTo>
                <a:lnTo>
                  <a:pt x="17360" y="11610"/>
                </a:lnTo>
                <a:lnTo>
                  <a:pt x="17360" y="11630"/>
                </a:lnTo>
                <a:lnTo>
                  <a:pt x="17370" y="11650"/>
                </a:lnTo>
                <a:lnTo>
                  <a:pt x="17400" y="11660"/>
                </a:lnTo>
                <a:lnTo>
                  <a:pt x="17460" y="11680"/>
                </a:lnTo>
                <a:lnTo>
                  <a:pt x="17480" y="11680"/>
                </a:lnTo>
                <a:lnTo>
                  <a:pt x="17500" y="11700"/>
                </a:lnTo>
                <a:lnTo>
                  <a:pt x="17510" y="11710"/>
                </a:lnTo>
                <a:lnTo>
                  <a:pt x="17530" y="11710"/>
                </a:lnTo>
                <a:lnTo>
                  <a:pt x="17550" y="11710"/>
                </a:lnTo>
                <a:lnTo>
                  <a:pt x="17570" y="11720"/>
                </a:lnTo>
                <a:lnTo>
                  <a:pt x="17590" y="11730"/>
                </a:lnTo>
                <a:lnTo>
                  <a:pt x="17610" y="11750"/>
                </a:lnTo>
                <a:lnTo>
                  <a:pt x="17640" y="11770"/>
                </a:lnTo>
                <a:lnTo>
                  <a:pt x="17660" y="11770"/>
                </a:lnTo>
                <a:lnTo>
                  <a:pt x="17720" y="11850"/>
                </a:lnTo>
                <a:lnTo>
                  <a:pt x="17740" y="11860"/>
                </a:lnTo>
                <a:lnTo>
                  <a:pt x="17760" y="11880"/>
                </a:lnTo>
                <a:lnTo>
                  <a:pt x="17780" y="11880"/>
                </a:lnTo>
                <a:lnTo>
                  <a:pt x="17790" y="11890"/>
                </a:lnTo>
                <a:lnTo>
                  <a:pt x="17810" y="11900"/>
                </a:lnTo>
                <a:lnTo>
                  <a:pt x="17850" y="11950"/>
                </a:lnTo>
                <a:lnTo>
                  <a:pt x="17890" y="11980"/>
                </a:lnTo>
                <a:lnTo>
                  <a:pt x="17900" y="11990"/>
                </a:lnTo>
                <a:lnTo>
                  <a:pt x="17890" y="12010"/>
                </a:lnTo>
                <a:lnTo>
                  <a:pt x="17870" y="12040"/>
                </a:lnTo>
                <a:lnTo>
                  <a:pt x="17860" y="12050"/>
                </a:lnTo>
                <a:lnTo>
                  <a:pt x="17860" y="12070"/>
                </a:lnTo>
                <a:lnTo>
                  <a:pt x="17850" y="12080"/>
                </a:lnTo>
                <a:lnTo>
                  <a:pt x="17850" y="12100"/>
                </a:lnTo>
                <a:lnTo>
                  <a:pt x="17830" y="12100"/>
                </a:lnTo>
                <a:lnTo>
                  <a:pt x="17800" y="12110"/>
                </a:lnTo>
                <a:lnTo>
                  <a:pt x="17790" y="12120"/>
                </a:lnTo>
                <a:lnTo>
                  <a:pt x="17780" y="12130"/>
                </a:lnTo>
                <a:lnTo>
                  <a:pt x="17780" y="12160"/>
                </a:lnTo>
                <a:lnTo>
                  <a:pt x="17830" y="12380"/>
                </a:lnTo>
                <a:lnTo>
                  <a:pt x="17830" y="12410"/>
                </a:lnTo>
                <a:lnTo>
                  <a:pt x="17820" y="12420"/>
                </a:lnTo>
                <a:lnTo>
                  <a:pt x="17810" y="12430"/>
                </a:lnTo>
                <a:lnTo>
                  <a:pt x="17790" y="12440"/>
                </a:lnTo>
                <a:lnTo>
                  <a:pt x="17780" y="12440"/>
                </a:lnTo>
                <a:lnTo>
                  <a:pt x="17770" y="12460"/>
                </a:lnTo>
                <a:lnTo>
                  <a:pt x="17770" y="12470"/>
                </a:lnTo>
                <a:lnTo>
                  <a:pt x="17770" y="12480"/>
                </a:lnTo>
                <a:lnTo>
                  <a:pt x="17770" y="12490"/>
                </a:lnTo>
                <a:lnTo>
                  <a:pt x="17770" y="12510"/>
                </a:lnTo>
                <a:lnTo>
                  <a:pt x="17780" y="12550"/>
                </a:lnTo>
                <a:lnTo>
                  <a:pt x="17820" y="12680"/>
                </a:lnTo>
                <a:lnTo>
                  <a:pt x="17830" y="12750"/>
                </a:lnTo>
                <a:lnTo>
                  <a:pt x="17820" y="12790"/>
                </a:lnTo>
                <a:lnTo>
                  <a:pt x="17820" y="12880"/>
                </a:lnTo>
                <a:lnTo>
                  <a:pt x="17820" y="12900"/>
                </a:lnTo>
                <a:lnTo>
                  <a:pt x="17840" y="12920"/>
                </a:lnTo>
                <a:lnTo>
                  <a:pt x="17890" y="12940"/>
                </a:lnTo>
                <a:lnTo>
                  <a:pt x="17920" y="12940"/>
                </a:lnTo>
                <a:lnTo>
                  <a:pt x="17930" y="12930"/>
                </a:lnTo>
                <a:lnTo>
                  <a:pt x="17940" y="12920"/>
                </a:lnTo>
                <a:lnTo>
                  <a:pt x="17950" y="12910"/>
                </a:lnTo>
                <a:lnTo>
                  <a:pt x="17970" y="12910"/>
                </a:lnTo>
                <a:lnTo>
                  <a:pt x="17980" y="12910"/>
                </a:lnTo>
                <a:lnTo>
                  <a:pt x="18000" y="12910"/>
                </a:lnTo>
                <a:lnTo>
                  <a:pt x="18110" y="12960"/>
                </a:lnTo>
                <a:lnTo>
                  <a:pt x="18340" y="13130"/>
                </a:lnTo>
                <a:lnTo>
                  <a:pt x="18360" y="13130"/>
                </a:lnTo>
                <a:lnTo>
                  <a:pt x="18400" y="13140"/>
                </a:lnTo>
                <a:lnTo>
                  <a:pt x="18410" y="13160"/>
                </a:lnTo>
                <a:lnTo>
                  <a:pt x="18420" y="13180"/>
                </a:lnTo>
                <a:lnTo>
                  <a:pt x="18430" y="13250"/>
                </a:lnTo>
                <a:lnTo>
                  <a:pt x="18440" y="13290"/>
                </a:lnTo>
                <a:lnTo>
                  <a:pt x="18460" y="13320"/>
                </a:lnTo>
                <a:lnTo>
                  <a:pt x="18480" y="13340"/>
                </a:lnTo>
                <a:lnTo>
                  <a:pt x="18490" y="13360"/>
                </a:lnTo>
                <a:lnTo>
                  <a:pt x="18530" y="13460"/>
                </a:lnTo>
                <a:lnTo>
                  <a:pt x="18530" y="13490"/>
                </a:lnTo>
                <a:lnTo>
                  <a:pt x="18510" y="13560"/>
                </a:lnTo>
                <a:lnTo>
                  <a:pt x="18420" y="13560"/>
                </a:lnTo>
                <a:lnTo>
                  <a:pt x="18380" y="13540"/>
                </a:lnTo>
                <a:lnTo>
                  <a:pt x="18330" y="13510"/>
                </a:lnTo>
                <a:lnTo>
                  <a:pt x="18320" y="13500"/>
                </a:lnTo>
                <a:lnTo>
                  <a:pt x="18300" y="13500"/>
                </a:lnTo>
                <a:lnTo>
                  <a:pt x="18280" y="13510"/>
                </a:lnTo>
                <a:lnTo>
                  <a:pt x="18260" y="13530"/>
                </a:lnTo>
                <a:lnTo>
                  <a:pt x="18250" y="13550"/>
                </a:lnTo>
                <a:lnTo>
                  <a:pt x="18250" y="13570"/>
                </a:lnTo>
                <a:lnTo>
                  <a:pt x="18250" y="13590"/>
                </a:lnTo>
                <a:lnTo>
                  <a:pt x="18250" y="13610"/>
                </a:lnTo>
                <a:lnTo>
                  <a:pt x="18240" y="13620"/>
                </a:lnTo>
                <a:lnTo>
                  <a:pt x="18230" y="13650"/>
                </a:lnTo>
                <a:lnTo>
                  <a:pt x="18220" y="13670"/>
                </a:lnTo>
                <a:lnTo>
                  <a:pt x="18220" y="13680"/>
                </a:lnTo>
                <a:lnTo>
                  <a:pt x="18220" y="13700"/>
                </a:lnTo>
                <a:lnTo>
                  <a:pt x="18220" y="13710"/>
                </a:lnTo>
                <a:lnTo>
                  <a:pt x="18240" y="13740"/>
                </a:lnTo>
                <a:lnTo>
                  <a:pt x="18250" y="13750"/>
                </a:lnTo>
                <a:lnTo>
                  <a:pt x="18260" y="13820"/>
                </a:lnTo>
                <a:lnTo>
                  <a:pt x="18260" y="13860"/>
                </a:lnTo>
                <a:lnTo>
                  <a:pt x="18260" y="13880"/>
                </a:lnTo>
                <a:lnTo>
                  <a:pt x="18250" y="13890"/>
                </a:lnTo>
                <a:lnTo>
                  <a:pt x="18240" y="13900"/>
                </a:lnTo>
                <a:lnTo>
                  <a:pt x="18220" y="13910"/>
                </a:lnTo>
                <a:lnTo>
                  <a:pt x="18160" y="13900"/>
                </a:lnTo>
                <a:lnTo>
                  <a:pt x="18090" y="13890"/>
                </a:lnTo>
                <a:lnTo>
                  <a:pt x="18070" y="13880"/>
                </a:lnTo>
                <a:lnTo>
                  <a:pt x="18050" y="13870"/>
                </a:lnTo>
                <a:lnTo>
                  <a:pt x="18050" y="13860"/>
                </a:lnTo>
                <a:lnTo>
                  <a:pt x="18030" y="13850"/>
                </a:lnTo>
                <a:lnTo>
                  <a:pt x="18020" y="13840"/>
                </a:lnTo>
                <a:lnTo>
                  <a:pt x="18010" y="13840"/>
                </a:lnTo>
                <a:lnTo>
                  <a:pt x="17990" y="13840"/>
                </a:lnTo>
                <a:lnTo>
                  <a:pt x="17970" y="13870"/>
                </a:lnTo>
                <a:lnTo>
                  <a:pt x="17950" y="13900"/>
                </a:lnTo>
                <a:lnTo>
                  <a:pt x="17940" y="13910"/>
                </a:lnTo>
                <a:lnTo>
                  <a:pt x="17930" y="13920"/>
                </a:lnTo>
                <a:lnTo>
                  <a:pt x="17910" y="13940"/>
                </a:lnTo>
                <a:lnTo>
                  <a:pt x="17900" y="13950"/>
                </a:lnTo>
                <a:lnTo>
                  <a:pt x="17870" y="13970"/>
                </a:lnTo>
                <a:lnTo>
                  <a:pt x="17840" y="13990"/>
                </a:lnTo>
                <a:lnTo>
                  <a:pt x="17820" y="14000"/>
                </a:lnTo>
                <a:lnTo>
                  <a:pt x="17800" y="14000"/>
                </a:lnTo>
                <a:lnTo>
                  <a:pt x="17760" y="13990"/>
                </a:lnTo>
                <a:lnTo>
                  <a:pt x="17730" y="13980"/>
                </a:lnTo>
                <a:lnTo>
                  <a:pt x="17720" y="13970"/>
                </a:lnTo>
                <a:lnTo>
                  <a:pt x="17670" y="13940"/>
                </a:lnTo>
                <a:lnTo>
                  <a:pt x="17590" y="13890"/>
                </a:lnTo>
                <a:lnTo>
                  <a:pt x="17570" y="13870"/>
                </a:lnTo>
                <a:lnTo>
                  <a:pt x="17550" y="13830"/>
                </a:lnTo>
                <a:lnTo>
                  <a:pt x="17540" y="13820"/>
                </a:lnTo>
                <a:lnTo>
                  <a:pt x="17520" y="13820"/>
                </a:lnTo>
                <a:lnTo>
                  <a:pt x="17490" y="13810"/>
                </a:lnTo>
                <a:lnTo>
                  <a:pt x="17450" y="13820"/>
                </a:lnTo>
                <a:lnTo>
                  <a:pt x="17420" y="13810"/>
                </a:lnTo>
                <a:lnTo>
                  <a:pt x="17400" y="13810"/>
                </a:lnTo>
                <a:lnTo>
                  <a:pt x="17370" y="13800"/>
                </a:lnTo>
                <a:lnTo>
                  <a:pt x="17350" y="13790"/>
                </a:lnTo>
                <a:lnTo>
                  <a:pt x="17310" y="13790"/>
                </a:lnTo>
                <a:lnTo>
                  <a:pt x="17250" y="13810"/>
                </a:lnTo>
                <a:lnTo>
                  <a:pt x="17210" y="13820"/>
                </a:lnTo>
                <a:lnTo>
                  <a:pt x="17170" y="13860"/>
                </a:lnTo>
                <a:lnTo>
                  <a:pt x="17170" y="13880"/>
                </a:lnTo>
                <a:lnTo>
                  <a:pt x="17170" y="13890"/>
                </a:lnTo>
                <a:lnTo>
                  <a:pt x="17180" y="13910"/>
                </a:lnTo>
                <a:lnTo>
                  <a:pt x="17180" y="13920"/>
                </a:lnTo>
                <a:lnTo>
                  <a:pt x="17180" y="13940"/>
                </a:lnTo>
                <a:lnTo>
                  <a:pt x="17170" y="13950"/>
                </a:lnTo>
                <a:lnTo>
                  <a:pt x="17120" y="14020"/>
                </a:lnTo>
                <a:lnTo>
                  <a:pt x="17070" y="14060"/>
                </a:lnTo>
                <a:lnTo>
                  <a:pt x="17070" y="14070"/>
                </a:lnTo>
                <a:lnTo>
                  <a:pt x="17040" y="14130"/>
                </a:lnTo>
                <a:lnTo>
                  <a:pt x="17020" y="14140"/>
                </a:lnTo>
                <a:lnTo>
                  <a:pt x="16980" y="14140"/>
                </a:lnTo>
                <a:lnTo>
                  <a:pt x="16910" y="14130"/>
                </a:lnTo>
                <a:lnTo>
                  <a:pt x="16870" y="14120"/>
                </a:lnTo>
                <a:lnTo>
                  <a:pt x="16850" y="14110"/>
                </a:lnTo>
                <a:lnTo>
                  <a:pt x="16760" y="14050"/>
                </a:lnTo>
                <a:lnTo>
                  <a:pt x="16730" y="14050"/>
                </a:lnTo>
                <a:lnTo>
                  <a:pt x="16700" y="14060"/>
                </a:lnTo>
                <a:lnTo>
                  <a:pt x="16600" y="14080"/>
                </a:lnTo>
                <a:lnTo>
                  <a:pt x="16570" y="14100"/>
                </a:lnTo>
                <a:lnTo>
                  <a:pt x="16550" y="14110"/>
                </a:lnTo>
                <a:lnTo>
                  <a:pt x="16500" y="14170"/>
                </a:lnTo>
                <a:lnTo>
                  <a:pt x="16410" y="14160"/>
                </a:lnTo>
                <a:lnTo>
                  <a:pt x="16390" y="14150"/>
                </a:lnTo>
                <a:lnTo>
                  <a:pt x="16370" y="14140"/>
                </a:lnTo>
                <a:lnTo>
                  <a:pt x="16360" y="14120"/>
                </a:lnTo>
                <a:lnTo>
                  <a:pt x="16350" y="14100"/>
                </a:lnTo>
                <a:lnTo>
                  <a:pt x="16340" y="14090"/>
                </a:lnTo>
                <a:lnTo>
                  <a:pt x="16330" y="14080"/>
                </a:lnTo>
                <a:lnTo>
                  <a:pt x="16320" y="14070"/>
                </a:lnTo>
                <a:lnTo>
                  <a:pt x="16300" y="14060"/>
                </a:lnTo>
                <a:lnTo>
                  <a:pt x="16290" y="14060"/>
                </a:lnTo>
                <a:lnTo>
                  <a:pt x="16280" y="14050"/>
                </a:lnTo>
                <a:lnTo>
                  <a:pt x="16270" y="14030"/>
                </a:lnTo>
                <a:lnTo>
                  <a:pt x="16270" y="14010"/>
                </a:lnTo>
                <a:lnTo>
                  <a:pt x="16270" y="14000"/>
                </a:lnTo>
                <a:lnTo>
                  <a:pt x="16270" y="13980"/>
                </a:lnTo>
                <a:lnTo>
                  <a:pt x="16260" y="13960"/>
                </a:lnTo>
                <a:lnTo>
                  <a:pt x="16250" y="13950"/>
                </a:lnTo>
                <a:lnTo>
                  <a:pt x="16220" y="13920"/>
                </a:lnTo>
                <a:lnTo>
                  <a:pt x="16060" y="13790"/>
                </a:lnTo>
                <a:lnTo>
                  <a:pt x="16050" y="13780"/>
                </a:lnTo>
                <a:lnTo>
                  <a:pt x="16040" y="13770"/>
                </a:lnTo>
                <a:lnTo>
                  <a:pt x="16040" y="13750"/>
                </a:lnTo>
                <a:lnTo>
                  <a:pt x="16040" y="13710"/>
                </a:lnTo>
                <a:lnTo>
                  <a:pt x="16030" y="13700"/>
                </a:lnTo>
                <a:lnTo>
                  <a:pt x="16010" y="13620"/>
                </a:lnTo>
                <a:lnTo>
                  <a:pt x="16000" y="13610"/>
                </a:lnTo>
                <a:lnTo>
                  <a:pt x="15990" y="13600"/>
                </a:lnTo>
                <a:lnTo>
                  <a:pt x="15950" y="13610"/>
                </a:lnTo>
                <a:lnTo>
                  <a:pt x="15690" y="13720"/>
                </a:lnTo>
                <a:lnTo>
                  <a:pt x="15650" y="13720"/>
                </a:lnTo>
                <a:lnTo>
                  <a:pt x="15620" y="13700"/>
                </a:lnTo>
                <a:lnTo>
                  <a:pt x="15590" y="13680"/>
                </a:lnTo>
                <a:lnTo>
                  <a:pt x="15580" y="13670"/>
                </a:lnTo>
                <a:lnTo>
                  <a:pt x="15570" y="13670"/>
                </a:lnTo>
                <a:lnTo>
                  <a:pt x="15550" y="13670"/>
                </a:lnTo>
                <a:lnTo>
                  <a:pt x="15530" y="13670"/>
                </a:lnTo>
                <a:lnTo>
                  <a:pt x="15520" y="13660"/>
                </a:lnTo>
                <a:lnTo>
                  <a:pt x="15480" y="13600"/>
                </a:lnTo>
                <a:lnTo>
                  <a:pt x="15470" y="13590"/>
                </a:lnTo>
                <a:lnTo>
                  <a:pt x="15460" y="13580"/>
                </a:lnTo>
                <a:lnTo>
                  <a:pt x="15450" y="13590"/>
                </a:lnTo>
                <a:lnTo>
                  <a:pt x="15430" y="13600"/>
                </a:lnTo>
                <a:lnTo>
                  <a:pt x="15410" y="13620"/>
                </a:lnTo>
                <a:lnTo>
                  <a:pt x="15390" y="13630"/>
                </a:lnTo>
                <a:lnTo>
                  <a:pt x="15360" y="13630"/>
                </a:lnTo>
                <a:lnTo>
                  <a:pt x="15340" y="13630"/>
                </a:lnTo>
                <a:lnTo>
                  <a:pt x="15330" y="13610"/>
                </a:lnTo>
                <a:lnTo>
                  <a:pt x="15310" y="13590"/>
                </a:lnTo>
                <a:lnTo>
                  <a:pt x="15300" y="13590"/>
                </a:lnTo>
                <a:lnTo>
                  <a:pt x="15280" y="13600"/>
                </a:lnTo>
                <a:lnTo>
                  <a:pt x="15250" y="13640"/>
                </a:lnTo>
                <a:lnTo>
                  <a:pt x="15240" y="13660"/>
                </a:lnTo>
                <a:lnTo>
                  <a:pt x="15230" y="13680"/>
                </a:lnTo>
                <a:lnTo>
                  <a:pt x="15240" y="13700"/>
                </a:lnTo>
                <a:lnTo>
                  <a:pt x="15240" y="13720"/>
                </a:lnTo>
                <a:lnTo>
                  <a:pt x="15240" y="13760"/>
                </a:lnTo>
                <a:lnTo>
                  <a:pt x="15240" y="13790"/>
                </a:lnTo>
                <a:lnTo>
                  <a:pt x="15190" y="14000"/>
                </a:lnTo>
                <a:lnTo>
                  <a:pt x="15180" y="14030"/>
                </a:lnTo>
                <a:lnTo>
                  <a:pt x="15170" y="14040"/>
                </a:lnTo>
                <a:lnTo>
                  <a:pt x="15120" y="14090"/>
                </a:lnTo>
                <a:lnTo>
                  <a:pt x="15090" y="14130"/>
                </a:lnTo>
                <a:lnTo>
                  <a:pt x="15080" y="14160"/>
                </a:lnTo>
                <a:lnTo>
                  <a:pt x="15070" y="14170"/>
                </a:lnTo>
                <a:lnTo>
                  <a:pt x="15070" y="14190"/>
                </a:lnTo>
                <a:lnTo>
                  <a:pt x="15070" y="14240"/>
                </a:lnTo>
                <a:lnTo>
                  <a:pt x="15060" y="14260"/>
                </a:lnTo>
                <a:lnTo>
                  <a:pt x="15040" y="14260"/>
                </a:lnTo>
                <a:lnTo>
                  <a:pt x="15010" y="14250"/>
                </a:lnTo>
                <a:lnTo>
                  <a:pt x="14990" y="14240"/>
                </a:lnTo>
                <a:lnTo>
                  <a:pt x="14980" y="14220"/>
                </a:lnTo>
                <a:lnTo>
                  <a:pt x="14980" y="14210"/>
                </a:lnTo>
                <a:lnTo>
                  <a:pt x="14950" y="14150"/>
                </a:lnTo>
                <a:lnTo>
                  <a:pt x="14950" y="14130"/>
                </a:lnTo>
                <a:lnTo>
                  <a:pt x="14950" y="14120"/>
                </a:lnTo>
                <a:lnTo>
                  <a:pt x="14960" y="14080"/>
                </a:lnTo>
                <a:lnTo>
                  <a:pt x="14960" y="14060"/>
                </a:lnTo>
                <a:lnTo>
                  <a:pt x="14960" y="14040"/>
                </a:lnTo>
                <a:lnTo>
                  <a:pt x="14960" y="14030"/>
                </a:lnTo>
                <a:lnTo>
                  <a:pt x="14950" y="14010"/>
                </a:lnTo>
                <a:lnTo>
                  <a:pt x="14940" y="14000"/>
                </a:lnTo>
                <a:lnTo>
                  <a:pt x="14930" y="13990"/>
                </a:lnTo>
                <a:lnTo>
                  <a:pt x="14850" y="13950"/>
                </a:lnTo>
                <a:lnTo>
                  <a:pt x="14830" y="13930"/>
                </a:lnTo>
                <a:lnTo>
                  <a:pt x="14810" y="13920"/>
                </a:lnTo>
                <a:lnTo>
                  <a:pt x="14790" y="13910"/>
                </a:lnTo>
                <a:lnTo>
                  <a:pt x="14770" y="13910"/>
                </a:lnTo>
                <a:lnTo>
                  <a:pt x="14760" y="13900"/>
                </a:lnTo>
                <a:lnTo>
                  <a:pt x="14750" y="13890"/>
                </a:lnTo>
                <a:lnTo>
                  <a:pt x="14750" y="13870"/>
                </a:lnTo>
                <a:lnTo>
                  <a:pt x="14750" y="13850"/>
                </a:lnTo>
                <a:lnTo>
                  <a:pt x="14740" y="13830"/>
                </a:lnTo>
                <a:lnTo>
                  <a:pt x="14740" y="13820"/>
                </a:lnTo>
                <a:lnTo>
                  <a:pt x="14730" y="13800"/>
                </a:lnTo>
                <a:lnTo>
                  <a:pt x="14720" y="13790"/>
                </a:lnTo>
                <a:lnTo>
                  <a:pt x="14710" y="13790"/>
                </a:lnTo>
                <a:lnTo>
                  <a:pt x="14690" y="13780"/>
                </a:lnTo>
                <a:lnTo>
                  <a:pt x="14660" y="13780"/>
                </a:lnTo>
                <a:lnTo>
                  <a:pt x="14640" y="13770"/>
                </a:lnTo>
                <a:lnTo>
                  <a:pt x="14630" y="13770"/>
                </a:lnTo>
                <a:lnTo>
                  <a:pt x="14620" y="13760"/>
                </a:lnTo>
                <a:lnTo>
                  <a:pt x="14610" y="13740"/>
                </a:lnTo>
                <a:lnTo>
                  <a:pt x="14610" y="13720"/>
                </a:lnTo>
                <a:lnTo>
                  <a:pt x="14610" y="13680"/>
                </a:lnTo>
                <a:lnTo>
                  <a:pt x="14610" y="13640"/>
                </a:lnTo>
                <a:lnTo>
                  <a:pt x="14610" y="13620"/>
                </a:lnTo>
                <a:lnTo>
                  <a:pt x="14600" y="13610"/>
                </a:lnTo>
                <a:lnTo>
                  <a:pt x="14590" y="13600"/>
                </a:lnTo>
                <a:lnTo>
                  <a:pt x="14580" y="13590"/>
                </a:lnTo>
                <a:lnTo>
                  <a:pt x="14560" y="13590"/>
                </a:lnTo>
                <a:lnTo>
                  <a:pt x="14530" y="13580"/>
                </a:lnTo>
                <a:lnTo>
                  <a:pt x="14490" y="13590"/>
                </a:lnTo>
                <a:lnTo>
                  <a:pt x="14470" y="13600"/>
                </a:lnTo>
                <a:lnTo>
                  <a:pt x="14450" y="13610"/>
                </a:lnTo>
                <a:lnTo>
                  <a:pt x="14440" y="13630"/>
                </a:lnTo>
                <a:lnTo>
                  <a:pt x="14420" y="13680"/>
                </a:lnTo>
                <a:lnTo>
                  <a:pt x="14420" y="13710"/>
                </a:lnTo>
                <a:lnTo>
                  <a:pt x="14420" y="13820"/>
                </a:lnTo>
                <a:lnTo>
                  <a:pt x="14420" y="13840"/>
                </a:lnTo>
                <a:lnTo>
                  <a:pt x="14400" y="13950"/>
                </a:lnTo>
                <a:lnTo>
                  <a:pt x="14410" y="14050"/>
                </a:lnTo>
                <a:lnTo>
                  <a:pt x="14400" y="14080"/>
                </a:lnTo>
                <a:lnTo>
                  <a:pt x="14390" y="14150"/>
                </a:lnTo>
                <a:lnTo>
                  <a:pt x="14380" y="14160"/>
                </a:lnTo>
                <a:lnTo>
                  <a:pt x="14370" y="14180"/>
                </a:lnTo>
                <a:lnTo>
                  <a:pt x="14350" y="14190"/>
                </a:lnTo>
                <a:lnTo>
                  <a:pt x="14320" y="14200"/>
                </a:lnTo>
                <a:lnTo>
                  <a:pt x="14220" y="14230"/>
                </a:lnTo>
                <a:lnTo>
                  <a:pt x="14190" y="14240"/>
                </a:lnTo>
                <a:lnTo>
                  <a:pt x="14150" y="14280"/>
                </a:lnTo>
                <a:lnTo>
                  <a:pt x="14120" y="14310"/>
                </a:lnTo>
                <a:lnTo>
                  <a:pt x="13980" y="14380"/>
                </a:lnTo>
                <a:lnTo>
                  <a:pt x="13940" y="14410"/>
                </a:lnTo>
                <a:lnTo>
                  <a:pt x="13920" y="14430"/>
                </a:lnTo>
                <a:lnTo>
                  <a:pt x="13900" y="14460"/>
                </a:lnTo>
                <a:lnTo>
                  <a:pt x="13880" y="14490"/>
                </a:lnTo>
                <a:lnTo>
                  <a:pt x="13850" y="14510"/>
                </a:lnTo>
                <a:lnTo>
                  <a:pt x="13820" y="14520"/>
                </a:lnTo>
                <a:lnTo>
                  <a:pt x="13720" y="14550"/>
                </a:lnTo>
                <a:lnTo>
                  <a:pt x="13690" y="14550"/>
                </a:lnTo>
                <a:lnTo>
                  <a:pt x="13670" y="14530"/>
                </a:lnTo>
                <a:lnTo>
                  <a:pt x="13630" y="14510"/>
                </a:lnTo>
                <a:lnTo>
                  <a:pt x="13560" y="14520"/>
                </a:lnTo>
                <a:lnTo>
                  <a:pt x="13510" y="14480"/>
                </a:lnTo>
                <a:lnTo>
                  <a:pt x="13480" y="14440"/>
                </a:lnTo>
                <a:lnTo>
                  <a:pt x="13460" y="14430"/>
                </a:lnTo>
                <a:lnTo>
                  <a:pt x="13390" y="14410"/>
                </a:lnTo>
                <a:lnTo>
                  <a:pt x="13370" y="14400"/>
                </a:lnTo>
                <a:lnTo>
                  <a:pt x="13350" y="14380"/>
                </a:lnTo>
                <a:lnTo>
                  <a:pt x="13340" y="14370"/>
                </a:lnTo>
                <a:lnTo>
                  <a:pt x="13330" y="14360"/>
                </a:lnTo>
                <a:lnTo>
                  <a:pt x="13290" y="14350"/>
                </a:lnTo>
                <a:lnTo>
                  <a:pt x="13230" y="14350"/>
                </a:lnTo>
                <a:lnTo>
                  <a:pt x="13180" y="14360"/>
                </a:lnTo>
                <a:lnTo>
                  <a:pt x="13150" y="14360"/>
                </a:lnTo>
                <a:lnTo>
                  <a:pt x="13140" y="14370"/>
                </a:lnTo>
                <a:lnTo>
                  <a:pt x="13080" y="14390"/>
                </a:lnTo>
                <a:lnTo>
                  <a:pt x="13060" y="14400"/>
                </a:lnTo>
                <a:lnTo>
                  <a:pt x="13060" y="14410"/>
                </a:lnTo>
                <a:lnTo>
                  <a:pt x="13050" y="14430"/>
                </a:lnTo>
                <a:lnTo>
                  <a:pt x="13050" y="14450"/>
                </a:lnTo>
                <a:lnTo>
                  <a:pt x="13050" y="14470"/>
                </a:lnTo>
                <a:lnTo>
                  <a:pt x="13040" y="14480"/>
                </a:lnTo>
                <a:lnTo>
                  <a:pt x="13010" y="14480"/>
                </a:lnTo>
                <a:lnTo>
                  <a:pt x="12950" y="14470"/>
                </a:lnTo>
                <a:lnTo>
                  <a:pt x="12900" y="14430"/>
                </a:lnTo>
                <a:lnTo>
                  <a:pt x="12880" y="14410"/>
                </a:lnTo>
                <a:lnTo>
                  <a:pt x="12810" y="14350"/>
                </a:lnTo>
                <a:lnTo>
                  <a:pt x="12760" y="14330"/>
                </a:lnTo>
                <a:lnTo>
                  <a:pt x="12570" y="14280"/>
                </a:lnTo>
                <a:lnTo>
                  <a:pt x="12530" y="14160"/>
                </a:lnTo>
                <a:lnTo>
                  <a:pt x="12500" y="14090"/>
                </a:lnTo>
                <a:lnTo>
                  <a:pt x="12410" y="13960"/>
                </a:lnTo>
                <a:lnTo>
                  <a:pt x="12470" y="13880"/>
                </a:lnTo>
                <a:lnTo>
                  <a:pt x="12480" y="13870"/>
                </a:lnTo>
                <a:lnTo>
                  <a:pt x="12500" y="13860"/>
                </a:lnTo>
                <a:lnTo>
                  <a:pt x="12510" y="13860"/>
                </a:lnTo>
                <a:lnTo>
                  <a:pt x="12530" y="13850"/>
                </a:lnTo>
                <a:lnTo>
                  <a:pt x="12540" y="13850"/>
                </a:lnTo>
                <a:lnTo>
                  <a:pt x="12560" y="13850"/>
                </a:lnTo>
                <a:lnTo>
                  <a:pt x="12570" y="13850"/>
                </a:lnTo>
                <a:lnTo>
                  <a:pt x="12590" y="13850"/>
                </a:lnTo>
                <a:lnTo>
                  <a:pt x="12600" y="13850"/>
                </a:lnTo>
                <a:lnTo>
                  <a:pt x="12610" y="13830"/>
                </a:lnTo>
                <a:lnTo>
                  <a:pt x="12620" y="13800"/>
                </a:lnTo>
                <a:lnTo>
                  <a:pt x="12620" y="13750"/>
                </a:lnTo>
                <a:lnTo>
                  <a:pt x="12610" y="13690"/>
                </a:lnTo>
                <a:lnTo>
                  <a:pt x="12600" y="13680"/>
                </a:lnTo>
                <a:lnTo>
                  <a:pt x="12600" y="13660"/>
                </a:lnTo>
                <a:lnTo>
                  <a:pt x="12600" y="13640"/>
                </a:lnTo>
                <a:lnTo>
                  <a:pt x="12610" y="13630"/>
                </a:lnTo>
                <a:lnTo>
                  <a:pt x="12630" y="13610"/>
                </a:lnTo>
                <a:lnTo>
                  <a:pt x="12650" y="13610"/>
                </a:lnTo>
                <a:lnTo>
                  <a:pt x="12670" y="13600"/>
                </a:lnTo>
                <a:lnTo>
                  <a:pt x="12690" y="13590"/>
                </a:lnTo>
                <a:lnTo>
                  <a:pt x="12700" y="13570"/>
                </a:lnTo>
                <a:lnTo>
                  <a:pt x="12720" y="13520"/>
                </a:lnTo>
                <a:lnTo>
                  <a:pt x="12730" y="13490"/>
                </a:lnTo>
                <a:lnTo>
                  <a:pt x="12740" y="13470"/>
                </a:lnTo>
                <a:lnTo>
                  <a:pt x="12750" y="13460"/>
                </a:lnTo>
                <a:lnTo>
                  <a:pt x="12760" y="13440"/>
                </a:lnTo>
                <a:lnTo>
                  <a:pt x="12760" y="13420"/>
                </a:lnTo>
                <a:lnTo>
                  <a:pt x="12750" y="13380"/>
                </a:lnTo>
                <a:lnTo>
                  <a:pt x="12720" y="13300"/>
                </a:lnTo>
                <a:lnTo>
                  <a:pt x="12720" y="13290"/>
                </a:lnTo>
                <a:lnTo>
                  <a:pt x="12720" y="13270"/>
                </a:lnTo>
                <a:lnTo>
                  <a:pt x="12740" y="13250"/>
                </a:lnTo>
                <a:lnTo>
                  <a:pt x="12770" y="13200"/>
                </a:lnTo>
                <a:lnTo>
                  <a:pt x="12780" y="13190"/>
                </a:lnTo>
                <a:lnTo>
                  <a:pt x="12790" y="13190"/>
                </a:lnTo>
                <a:lnTo>
                  <a:pt x="12830" y="13180"/>
                </a:lnTo>
                <a:lnTo>
                  <a:pt x="12840" y="13180"/>
                </a:lnTo>
                <a:lnTo>
                  <a:pt x="12880" y="13180"/>
                </a:lnTo>
                <a:lnTo>
                  <a:pt x="12900" y="13160"/>
                </a:lnTo>
                <a:lnTo>
                  <a:pt x="12910" y="13140"/>
                </a:lnTo>
                <a:lnTo>
                  <a:pt x="12960" y="13000"/>
                </a:lnTo>
                <a:lnTo>
                  <a:pt x="12960" y="12970"/>
                </a:lnTo>
                <a:lnTo>
                  <a:pt x="12960" y="12950"/>
                </a:lnTo>
                <a:lnTo>
                  <a:pt x="12930" y="12760"/>
                </a:lnTo>
                <a:lnTo>
                  <a:pt x="12920" y="12730"/>
                </a:lnTo>
                <a:lnTo>
                  <a:pt x="12870" y="12690"/>
                </a:lnTo>
                <a:lnTo>
                  <a:pt x="12830" y="12600"/>
                </a:lnTo>
                <a:lnTo>
                  <a:pt x="12910" y="12550"/>
                </a:lnTo>
                <a:lnTo>
                  <a:pt x="12920" y="12530"/>
                </a:lnTo>
                <a:lnTo>
                  <a:pt x="12930" y="12510"/>
                </a:lnTo>
                <a:lnTo>
                  <a:pt x="12940" y="12470"/>
                </a:lnTo>
                <a:lnTo>
                  <a:pt x="12940" y="12430"/>
                </a:lnTo>
                <a:lnTo>
                  <a:pt x="12940" y="12410"/>
                </a:lnTo>
                <a:lnTo>
                  <a:pt x="12950" y="12380"/>
                </a:lnTo>
                <a:lnTo>
                  <a:pt x="12970" y="12360"/>
                </a:lnTo>
                <a:lnTo>
                  <a:pt x="12980" y="12340"/>
                </a:lnTo>
                <a:lnTo>
                  <a:pt x="12990" y="12270"/>
                </a:lnTo>
                <a:lnTo>
                  <a:pt x="12990" y="12230"/>
                </a:lnTo>
                <a:lnTo>
                  <a:pt x="12990" y="12190"/>
                </a:lnTo>
                <a:lnTo>
                  <a:pt x="13000" y="12170"/>
                </a:lnTo>
                <a:lnTo>
                  <a:pt x="13060" y="12070"/>
                </a:lnTo>
                <a:lnTo>
                  <a:pt x="13070" y="12040"/>
                </a:lnTo>
                <a:lnTo>
                  <a:pt x="13070" y="12010"/>
                </a:lnTo>
                <a:lnTo>
                  <a:pt x="13070" y="11990"/>
                </a:lnTo>
                <a:lnTo>
                  <a:pt x="13070" y="11970"/>
                </a:lnTo>
                <a:lnTo>
                  <a:pt x="13070" y="11950"/>
                </a:lnTo>
                <a:lnTo>
                  <a:pt x="13090" y="11920"/>
                </a:lnTo>
                <a:lnTo>
                  <a:pt x="13090" y="11900"/>
                </a:lnTo>
                <a:lnTo>
                  <a:pt x="13100" y="11880"/>
                </a:lnTo>
                <a:lnTo>
                  <a:pt x="13100" y="11860"/>
                </a:lnTo>
                <a:lnTo>
                  <a:pt x="13090" y="11820"/>
                </a:lnTo>
                <a:lnTo>
                  <a:pt x="13090" y="11800"/>
                </a:lnTo>
                <a:lnTo>
                  <a:pt x="13100" y="11780"/>
                </a:lnTo>
                <a:lnTo>
                  <a:pt x="13110" y="11730"/>
                </a:lnTo>
                <a:lnTo>
                  <a:pt x="13110" y="11690"/>
                </a:lnTo>
                <a:lnTo>
                  <a:pt x="13120" y="11620"/>
                </a:lnTo>
                <a:lnTo>
                  <a:pt x="13130" y="11610"/>
                </a:lnTo>
                <a:lnTo>
                  <a:pt x="13140" y="11580"/>
                </a:lnTo>
                <a:lnTo>
                  <a:pt x="13200" y="11490"/>
                </a:lnTo>
                <a:lnTo>
                  <a:pt x="13220" y="11470"/>
                </a:lnTo>
                <a:lnTo>
                  <a:pt x="13220" y="11450"/>
                </a:lnTo>
                <a:lnTo>
                  <a:pt x="13220" y="11370"/>
                </a:lnTo>
                <a:lnTo>
                  <a:pt x="13220" y="11350"/>
                </a:lnTo>
                <a:lnTo>
                  <a:pt x="13250" y="11300"/>
                </a:lnTo>
                <a:lnTo>
                  <a:pt x="13260" y="11280"/>
                </a:lnTo>
                <a:lnTo>
                  <a:pt x="13260" y="11230"/>
                </a:lnTo>
                <a:lnTo>
                  <a:pt x="13270" y="11220"/>
                </a:lnTo>
                <a:lnTo>
                  <a:pt x="13280" y="11210"/>
                </a:lnTo>
                <a:lnTo>
                  <a:pt x="13310" y="11210"/>
                </a:lnTo>
                <a:lnTo>
                  <a:pt x="13340" y="11210"/>
                </a:lnTo>
                <a:lnTo>
                  <a:pt x="13360" y="11210"/>
                </a:lnTo>
                <a:lnTo>
                  <a:pt x="13370" y="11200"/>
                </a:lnTo>
                <a:lnTo>
                  <a:pt x="13390" y="11180"/>
                </a:lnTo>
                <a:lnTo>
                  <a:pt x="13400" y="11140"/>
                </a:lnTo>
                <a:lnTo>
                  <a:pt x="13420" y="11120"/>
                </a:lnTo>
                <a:lnTo>
                  <a:pt x="13490" y="11060"/>
                </a:lnTo>
                <a:lnTo>
                  <a:pt x="13510" y="11040"/>
                </a:lnTo>
                <a:lnTo>
                  <a:pt x="13520" y="11010"/>
                </a:lnTo>
                <a:lnTo>
                  <a:pt x="13520" y="10990"/>
                </a:lnTo>
                <a:lnTo>
                  <a:pt x="13510" y="10980"/>
                </a:lnTo>
                <a:lnTo>
                  <a:pt x="13510" y="10960"/>
                </a:lnTo>
                <a:lnTo>
                  <a:pt x="13530" y="10930"/>
                </a:lnTo>
                <a:lnTo>
                  <a:pt x="13550" y="10910"/>
                </a:lnTo>
                <a:lnTo>
                  <a:pt x="13610" y="10870"/>
                </a:lnTo>
                <a:lnTo>
                  <a:pt x="13640" y="10850"/>
                </a:lnTo>
                <a:lnTo>
                  <a:pt x="13660" y="10830"/>
                </a:lnTo>
                <a:lnTo>
                  <a:pt x="13660" y="10820"/>
                </a:lnTo>
                <a:lnTo>
                  <a:pt x="13680" y="10810"/>
                </a:lnTo>
                <a:lnTo>
                  <a:pt x="13690" y="10810"/>
                </a:lnTo>
                <a:lnTo>
                  <a:pt x="13720" y="10820"/>
                </a:lnTo>
                <a:lnTo>
                  <a:pt x="13750" y="10860"/>
                </a:lnTo>
                <a:lnTo>
                  <a:pt x="13770" y="10870"/>
                </a:lnTo>
                <a:lnTo>
                  <a:pt x="13780" y="10870"/>
                </a:lnTo>
                <a:lnTo>
                  <a:pt x="13820" y="10880"/>
                </a:lnTo>
                <a:lnTo>
                  <a:pt x="13860" y="10880"/>
                </a:lnTo>
                <a:lnTo>
                  <a:pt x="13890" y="10900"/>
                </a:lnTo>
                <a:lnTo>
                  <a:pt x="13940" y="10930"/>
                </a:lnTo>
                <a:lnTo>
                  <a:pt x="13950" y="10930"/>
                </a:lnTo>
                <a:lnTo>
                  <a:pt x="13970" y="10930"/>
                </a:lnTo>
                <a:lnTo>
                  <a:pt x="14000" y="10890"/>
                </a:lnTo>
                <a:lnTo>
                  <a:pt x="14020" y="10880"/>
                </a:lnTo>
                <a:lnTo>
                  <a:pt x="14060" y="10860"/>
                </a:lnTo>
                <a:lnTo>
                  <a:pt x="14080" y="10860"/>
                </a:lnTo>
                <a:lnTo>
                  <a:pt x="14100" y="10860"/>
                </a:lnTo>
                <a:lnTo>
                  <a:pt x="14120" y="10860"/>
                </a:lnTo>
                <a:lnTo>
                  <a:pt x="14140" y="10870"/>
                </a:lnTo>
                <a:lnTo>
                  <a:pt x="14160" y="10870"/>
                </a:lnTo>
                <a:lnTo>
                  <a:pt x="14170" y="10870"/>
                </a:lnTo>
                <a:lnTo>
                  <a:pt x="14190" y="10860"/>
                </a:lnTo>
                <a:lnTo>
                  <a:pt x="14210" y="10850"/>
                </a:lnTo>
                <a:lnTo>
                  <a:pt x="14260" y="10810"/>
                </a:lnTo>
                <a:lnTo>
                  <a:pt x="14280" y="10800"/>
                </a:lnTo>
                <a:lnTo>
                  <a:pt x="14290" y="10770"/>
                </a:lnTo>
                <a:lnTo>
                  <a:pt x="14300" y="10750"/>
                </a:lnTo>
                <a:lnTo>
                  <a:pt x="14270" y="10680"/>
                </a:lnTo>
                <a:lnTo>
                  <a:pt x="14280" y="10550"/>
                </a:lnTo>
                <a:lnTo>
                  <a:pt x="14290" y="10500"/>
                </a:lnTo>
                <a:lnTo>
                  <a:pt x="14300" y="10480"/>
                </a:lnTo>
                <a:lnTo>
                  <a:pt x="14290" y="10450"/>
                </a:lnTo>
                <a:lnTo>
                  <a:pt x="14270" y="10400"/>
                </a:lnTo>
                <a:lnTo>
                  <a:pt x="14270" y="10360"/>
                </a:lnTo>
                <a:lnTo>
                  <a:pt x="14280" y="10320"/>
                </a:lnTo>
                <a:lnTo>
                  <a:pt x="14300" y="10280"/>
                </a:lnTo>
                <a:lnTo>
                  <a:pt x="14300" y="10270"/>
                </a:lnTo>
                <a:lnTo>
                  <a:pt x="14310" y="10250"/>
                </a:lnTo>
                <a:lnTo>
                  <a:pt x="14310" y="10230"/>
                </a:lnTo>
                <a:lnTo>
                  <a:pt x="14300" y="10200"/>
                </a:lnTo>
                <a:lnTo>
                  <a:pt x="14290" y="10170"/>
                </a:lnTo>
                <a:lnTo>
                  <a:pt x="14270" y="10130"/>
                </a:lnTo>
                <a:lnTo>
                  <a:pt x="14250" y="10110"/>
                </a:lnTo>
                <a:lnTo>
                  <a:pt x="14230" y="10110"/>
                </a:lnTo>
                <a:lnTo>
                  <a:pt x="14220" y="10110"/>
                </a:lnTo>
                <a:lnTo>
                  <a:pt x="14200" y="10110"/>
                </a:lnTo>
                <a:lnTo>
                  <a:pt x="14170" y="10090"/>
                </a:lnTo>
                <a:lnTo>
                  <a:pt x="14160" y="10090"/>
                </a:lnTo>
                <a:lnTo>
                  <a:pt x="14150" y="10090"/>
                </a:lnTo>
                <a:lnTo>
                  <a:pt x="14130" y="10090"/>
                </a:lnTo>
                <a:lnTo>
                  <a:pt x="14110" y="10110"/>
                </a:lnTo>
                <a:lnTo>
                  <a:pt x="14090" y="10110"/>
                </a:lnTo>
                <a:lnTo>
                  <a:pt x="14070" y="10120"/>
                </a:lnTo>
                <a:lnTo>
                  <a:pt x="14060" y="10110"/>
                </a:lnTo>
                <a:lnTo>
                  <a:pt x="14020" y="10090"/>
                </a:lnTo>
                <a:lnTo>
                  <a:pt x="14010" y="10080"/>
                </a:lnTo>
                <a:lnTo>
                  <a:pt x="13990" y="10080"/>
                </a:lnTo>
                <a:lnTo>
                  <a:pt x="13950" y="10080"/>
                </a:lnTo>
                <a:lnTo>
                  <a:pt x="13940" y="10080"/>
                </a:lnTo>
                <a:lnTo>
                  <a:pt x="13920" y="10070"/>
                </a:lnTo>
                <a:lnTo>
                  <a:pt x="13920" y="10050"/>
                </a:lnTo>
                <a:lnTo>
                  <a:pt x="13920" y="10030"/>
                </a:lnTo>
                <a:lnTo>
                  <a:pt x="13950" y="9940"/>
                </a:lnTo>
                <a:lnTo>
                  <a:pt x="13980" y="9880"/>
                </a:lnTo>
                <a:lnTo>
                  <a:pt x="14000" y="9830"/>
                </a:lnTo>
                <a:lnTo>
                  <a:pt x="14000" y="9810"/>
                </a:lnTo>
                <a:lnTo>
                  <a:pt x="14000" y="9780"/>
                </a:lnTo>
                <a:lnTo>
                  <a:pt x="13990" y="9720"/>
                </a:lnTo>
                <a:lnTo>
                  <a:pt x="13980" y="9700"/>
                </a:lnTo>
                <a:lnTo>
                  <a:pt x="13970" y="9680"/>
                </a:lnTo>
                <a:lnTo>
                  <a:pt x="13930" y="9650"/>
                </a:lnTo>
                <a:lnTo>
                  <a:pt x="13920" y="9640"/>
                </a:lnTo>
                <a:lnTo>
                  <a:pt x="13910" y="9630"/>
                </a:lnTo>
                <a:lnTo>
                  <a:pt x="13900" y="9610"/>
                </a:lnTo>
                <a:lnTo>
                  <a:pt x="13900" y="9580"/>
                </a:lnTo>
                <a:lnTo>
                  <a:pt x="13900" y="9520"/>
                </a:lnTo>
                <a:lnTo>
                  <a:pt x="13900" y="9470"/>
                </a:lnTo>
                <a:lnTo>
                  <a:pt x="13900" y="9460"/>
                </a:lnTo>
                <a:lnTo>
                  <a:pt x="13900" y="9420"/>
                </a:lnTo>
                <a:lnTo>
                  <a:pt x="13900" y="9400"/>
                </a:lnTo>
                <a:lnTo>
                  <a:pt x="13910" y="9370"/>
                </a:lnTo>
                <a:lnTo>
                  <a:pt x="13940" y="9330"/>
                </a:lnTo>
                <a:lnTo>
                  <a:pt x="13970" y="9300"/>
                </a:lnTo>
                <a:lnTo>
                  <a:pt x="14020" y="9260"/>
                </a:lnTo>
                <a:lnTo>
                  <a:pt x="14030" y="9250"/>
                </a:lnTo>
                <a:lnTo>
                  <a:pt x="14050" y="9180"/>
                </a:lnTo>
                <a:lnTo>
                  <a:pt x="14060" y="8940"/>
                </a:lnTo>
                <a:lnTo>
                  <a:pt x="14050" y="8920"/>
                </a:lnTo>
                <a:lnTo>
                  <a:pt x="14130" y="8840"/>
                </a:lnTo>
                <a:lnTo>
                  <a:pt x="14180" y="8830"/>
                </a:lnTo>
                <a:lnTo>
                  <a:pt x="14250" y="8840"/>
                </a:lnTo>
                <a:lnTo>
                  <a:pt x="14280" y="8890"/>
                </a:lnTo>
                <a:lnTo>
                  <a:pt x="14310" y="8950"/>
                </a:lnTo>
                <a:lnTo>
                  <a:pt x="14350" y="9000"/>
                </a:lnTo>
                <a:lnTo>
                  <a:pt x="14450" y="9050"/>
                </a:lnTo>
                <a:lnTo>
                  <a:pt x="14530" y="9040"/>
                </a:lnTo>
                <a:lnTo>
                  <a:pt x="14580" y="8980"/>
                </a:lnTo>
                <a:lnTo>
                  <a:pt x="14620" y="8880"/>
                </a:lnTo>
                <a:lnTo>
                  <a:pt x="14640" y="8860"/>
                </a:lnTo>
                <a:lnTo>
                  <a:pt x="14780" y="8770"/>
                </a:lnTo>
                <a:lnTo>
                  <a:pt x="14800" y="8730"/>
                </a:lnTo>
                <a:lnTo>
                  <a:pt x="14820" y="8690"/>
                </a:lnTo>
                <a:lnTo>
                  <a:pt x="14840" y="8650"/>
                </a:lnTo>
                <a:lnTo>
                  <a:pt x="14890" y="8620"/>
                </a:lnTo>
                <a:lnTo>
                  <a:pt x="15050" y="8490"/>
                </a:lnTo>
                <a:lnTo>
                  <a:pt x="15080" y="8310"/>
                </a:lnTo>
                <a:lnTo>
                  <a:pt x="15080" y="8110"/>
                </a:lnTo>
                <a:lnTo>
                  <a:pt x="15150" y="7920"/>
                </a:lnTo>
                <a:lnTo>
                  <a:pt x="15260" y="7780"/>
                </a:lnTo>
                <a:lnTo>
                  <a:pt x="15600" y="7510"/>
                </a:lnTo>
                <a:lnTo>
                  <a:pt x="15730" y="7390"/>
                </a:lnTo>
                <a:lnTo>
                  <a:pt x="15780" y="7240"/>
                </a:lnTo>
                <a:lnTo>
                  <a:pt x="15760" y="6880"/>
                </a:lnTo>
                <a:lnTo>
                  <a:pt x="15790" y="6630"/>
                </a:lnTo>
                <a:lnTo>
                  <a:pt x="15910" y="6720"/>
                </a:lnTo>
                <a:lnTo>
                  <a:pt x="16150" y="6890"/>
                </a:lnTo>
                <a:lnTo>
                  <a:pt x="16210" y="6910"/>
                </a:lnTo>
                <a:lnTo>
                  <a:pt x="16320" y="6880"/>
                </a:lnTo>
                <a:lnTo>
                  <a:pt x="16340" y="6830"/>
                </a:lnTo>
                <a:lnTo>
                  <a:pt x="16300" y="6790"/>
                </a:lnTo>
                <a:lnTo>
                  <a:pt x="16220" y="6820"/>
                </a:lnTo>
                <a:lnTo>
                  <a:pt x="16270" y="6740"/>
                </a:lnTo>
                <a:lnTo>
                  <a:pt x="16370" y="6750"/>
                </a:lnTo>
                <a:lnTo>
                  <a:pt x="16910" y="6940"/>
                </a:lnTo>
                <a:lnTo>
                  <a:pt x="17010" y="7010"/>
                </a:lnTo>
                <a:lnTo>
                  <a:pt x="17210" y="7210"/>
                </a:lnTo>
                <a:lnTo>
                  <a:pt x="17760" y="8310"/>
                </a:lnTo>
                <a:lnTo>
                  <a:pt x="17860" y="8430"/>
                </a:lnTo>
                <a:lnTo>
                  <a:pt x="17960" y="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erak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8520" y="11860"/>
                </a:moveTo>
                <a:lnTo>
                  <a:pt x="8560" y="11990"/>
                </a:lnTo>
                <a:lnTo>
                  <a:pt x="8580" y="12020"/>
                </a:lnTo>
                <a:lnTo>
                  <a:pt x="8600" y="12030"/>
                </a:lnTo>
                <a:lnTo>
                  <a:pt x="8650" y="12050"/>
                </a:lnTo>
                <a:lnTo>
                  <a:pt x="8700" y="12080"/>
                </a:lnTo>
                <a:lnTo>
                  <a:pt x="8730" y="12100"/>
                </a:lnTo>
                <a:lnTo>
                  <a:pt x="8770" y="12110"/>
                </a:lnTo>
                <a:lnTo>
                  <a:pt x="8800" y="12100"/>
                </a:lnTo>
                <a:lnTo>
                  <a:pt x="8820" y="12100"/>
                </a:lnTo>
                <a:lnTo>
                  <a:pt x="8830" y="12090"/>
                </a:lnTo>
                <a:lnTo>
                  <a:pt x="8840" y="12080"/>
                </a:lnTo>
                <a:lnTo>
                  <a:pt x="8910" y="12000"/>
                </a:lnTo>
                <a:lnTo>
                  <a:pt x="8980" y="11940"/>
                </a:lnTo>
                <a:lnTo>
                  <a:pt x="8990" y="11930"/>
                </a:lnTo>
                <a:lnTo>
                  <a:pt x="9000" y="11920"/>
                </a:lnTo>
                <a:lnTo>
                  <a:pt x="9020" y="11850"/>
                </a:lnTo>
                <a:lnTo>
                  <a:pt x="9040" y="11810"/>
                </a:lnTo>
                <a:lnTo>
                  <a:pt x="9370" y="11520"/>
                </a:lnTo>
                <a:lnTo>
                  <a:pt x="9380" y="11490"/>
                </a:lnTo>
                <a:lnTo>
                  <a:pt x="9390" y="11490"/>
                </a:lnTo>
                <a:lnTo>
                  <a:pt x="9390" y="11480"/>
                </a:lnTo>
                <a:lnTo>
                  <a:pt x="9410" y="11400"/>
                </a:lnTo>
                <a:lnTo>
                  <a:pt x="9450" y="11330"/>
                </a:lnTo>
                <a:lnTo>
                  <a:pt x="9460" y="11310"/>
                </a:lnTo>
                <a:lnTo>
                  <a:pt x="9480" y="11290"/>
                </a:lnTo>
                <a:lnTo>
                  <a:pt x="9590" y="11210"/>
                </a:lnTo>
                <a:lnTo>
                  <a:pt x="9610" y="11190"/>
                </a:lnTo>
                <a:lnTo>
                  <a:pt x="9630" y="11170"/>
                </a:lnTo>
                <a:lnTo>
                  <a:pt x="9630" y="11150"/>
                </a:lnTo>
                <a:lnTo>
                  <a:pt x="9640" y="11100"/>
                </a:lnTo>
                <a:lnTo>
                  <a:pt x="9690" y="11020"/>
                </a:lnTo>
                <a:lnTo>
                  <a:pt x="9720" y="10990"/>
                </a:lnTo>
                <a:lnTo>
                  <a:pt x="9880" y="10970"/>
                </a:lnTo>
                <a:lnTo>
                  <a:pt x="10000" y="10940"/>
                </a:lnTo>
                <a:lnTo>
                  <a:pt x="10050" y="10920"/>
                </a:lnTo>
                <a:lnTo>
                  <a:pt x="10080" y="10900"/>
                </a:lnTo>
                <a:lnTo>
                  <a:pt x="10140" y="10840"/>
                </a:lnTo>
                <a:lnTo>
                  <a:pt x="10150" y="10810"/>
                </a:lnTo>
                <a:lnTo>
                  <a:pt x="10170" y="10780"/>
                </a:lnTo>
                <a:lnTo>
                  <a:pt x="10180" y="10750"/>
                </a:lnTo>
                <a:lnTo>
                  <a:pt x="10210" y="10620"/>
                </a:lnTo>
                <a:lnTo>
                  <a:pt x="10210" y="10580"/>
                </a:lnTo>
                <a:lnTo>
                  <a:pt x="10210" y="10540"/>
                </a:lnTo>
                <a:lnTo>
                  <a:pt x="10210" y="10500"/>
                </a:lnTo>
                <a:lnTo>
                  <a:pt x="10230" y="10320"/>
                </a:lnTo>
                <a:lnTo>
                  <a:pt x="10260" y="10260"/>
                </a:lnTo>
                <a:lnTo>
                  <a:pt x="10280" y="10230"/>
                </a:lnTo>
                <a:lnTo>
                  <a:pt x="10310" y="10180"/>
                </a:lnTo>
                <a:lnTo>
                  <a:pt x="10330" y="10160"/>
                </a:lnTo>
                <a:lnTo>
                  <a:pt x="10350" y="10150"/>
                </a:lnTo>
                <a:lnTo>
                  <a:pt x="10360" y="10160"/>
                </a:lnTo>
                <a:lnTo>
                  <a:pt x="10380" y="10180"/>
                </a:lnTo>
                <a:lnTo>
                  <a:pt x="10410" y="10170"/>
                </a:lnTo>
                <a:lnTo>
                  <a:pt x="10440" y="10160"/>
                </a:lnTo>
                <a:lnTo>
                  <a:pt x="10500" y="10100"/>
                </a:lnTo>
                <a:lnTo>
                  <a:pt x="10530" y="10050"/>
                </a:lnTo>
                <a:lnTo>
                  <a:pt x="10560" y="9980"/>
                </a:lnTo>
                <a:lnTo>
                  <a:pt x="10570" y="9920"/>
                </a:lnTo>
                <a:lnTo>
                  <a:pt x="10570" y="9910"/>
                </a:lnTo>
                <a:lnTo>
                  <a:pt x="10570" y="9870"/>
                </a:lnTo>
                <a:lnTo>
                  <a:pt x="10580" y="9790"/>
                </a:lnTo>
                <a:lnTo>
                  <a:pt x="10580" y="9760"/>
                </a:lnTo>
                <a:lnTo>
                  <a:pt x="10580" y="9740"/>
                </a:lnTo>
                <a:lnTo>
                  <a:pt x="10570" y="9730"/>
                </a:lnTo>
                <a:lnTo>
                  <a:pt x="10560" y="9720"/>
                </a:lnTo>
                <a:lnTo>
                  <a:pt x="10550" y="9710"/>
                </a:lnTo>
                <a:lnTo>
                  <a:pt x="10530" y="9710"/>
                </a:lnTo>
                <a:lnTo>
                  <a:pt x="10520" y="9700"/>
                </a:lnTo>
                <a:lnTo>
                  <a:pt x="10500" y="9690"/>
                </a:lnTo>
                <a:lnTo>
                  <a:pt x="10500" y="9670"/>
                </a:lnTo>
                <a:lnTo>
                  <a:pt x="10490" y="9630"/>
                </a:lnTo>
                <a:lnTo>
                  <a:pt x="10490" y="9610"/>
                </a:lnTo>
                <a:lnTo>
                  <a:pt x="10500" y="9600"/>
                </a:lnTo>
                <a:lnTo>
                  <a:pt x="10540" y="9560"/>
                </a:lnTo>
                <a:lnTo>
                  <a:pt x="10580" y="9520"/>
                </a:lnTo>
                <a:lnTo>
                  <a:pt x="10600" y="9490"/>
                </a:lnTo>
                <a:lnTo>
                  <a:pt x="10660" y="9450"/>
                </a:lnTo>
                <a:lnTo>
                  <a:pt x="10670" y="9440"/>
                </a:lnTo>
                <a:lnTo>
                  <a:pt x="10680" y="9420"/>
                </a:lnTo>
                <a:lnTo>
                  <a:pt x="10740" y="9150"/>
                </a:lnTo>
                <a:lnTo>
                  <a:pt x="10750" y="9130"/>
                </a:lnTo>
                <a:lnTo>
                  <a:pt x="10740" y="9110"/>
                </a:lnTo>
                <a:lnTo>
                  <a:pt x="10730" y="9100"/>
                </a:lnTo>
                <a:lnTo>
                  <a:pt x="10720" y="9090"/>
                </a:lnTo>
                <a:lnTo>
                  <a:pt x="10680" y="9070"/>
                </a:lnTo>
                <a:lnTo>
                  <a:pt x="10670" y="9060"/>
                </a:lnTo>
                <a:lnTo>
                  <a:pt x="10650" y="9030"/>
                </a:lnTo>
                <a:lnTo>
                  <a:pt x="10640" y="9010"/>
                </a:lnTo>
                <a:lnTo>
                  <a:pt x="10630" y="9000"/>
                </a:lnTo>
                <a:lnTo>
                  <a:pt x="10610" y="8920"/>
                </a:lnTo>
                <a:lnTo>
                  <a:pt x="10620" y="8910"/>
                </a:lnTo>
                <a:lnTo>
                  <a:pt x="10630" y="8900"/>
                </a:lnTo>
                <a:lnTo>
                  <a:pt x="10640" y="8890"/>
                </a:lnTo>
                <a:lnTo>
                  <a:pt x="10660" y="8890"/>
                </a:lnTo>
                <a:lnTo>
                  <a:pt x="10690" y="8890"/>
                </a:lnTo>
                <a:lnTo>
                  <a:pt x="10730" y="8940"/>
                </a:lnTo>
                <a:lnTo>
                  <a:pt x="10780" y="9050"/>
                </a:lnTo>
                <a:lnTo>
                  <a:pt x="10810" y="9090"/>
                </a:lnTo>
                <a:lnTo>
                  <a:pt x="10860" y="9110"/>
                </a:lnTo>
                <a:lnTo>
                  <a:pt x="10950" y="9100"/>
                </a:lnTo>
                <a:lnTo>
                  <a:pt x="10990" y="9110"/>
                </a:lnTo>
                <a:lnTo>
                  <a:pt x="11100" y="9180"/>
                </a:lnTo>
                <a:lnTo>
                  <a:pt x="11180" y="9280"/>
                </a:lnTo>
                <a:lnTo>
                  <a:pt x="11250" y="9400"/>
                </a:lnTo>
                <a:lnTo>
                  <a:pt x="11310" y="9520"/>
                </a:lnTo>
                <a:lnTo>
                  <a:pt x="11380" y="9550"/>
                </a:lnTo>
                <a:lnTo>
                  <a:pt x="11510" y="9510"/>
                </a:lnTo>
                <a:lnTo>
                  <a:pt x="11730" y="9380"/>
                </a:lnTo>
                <a:lnTo>
                  <a:pt x="11800" y="9310"/>
                </a:lnTo>
                <a:lnTo>
                  <a:pt x="11860" y="9230"/>
                </a:lnTo>
                <a:lnTo>
                  <a:pt x="11900" y="9140"/>
                </a:lnTo>
                <a:lnTo>
                  <a:pt x="11910" y="9030"/>
                </a:lnTo>
                <a:lnTo>
                  <a:pt x="11970" y="8820"/>
                </a:lnTo>
                <a:lnTo>
                  <a:pt x="12110" y="8750"/>
                </a:lnTo>
                <a:lnTo>
                  <a:pt x="12300" y="8720"/>
                </a:lnTo>
                <a:lnTo>
                  <a:pt x="12470" y="8630"/>
                </a:lnTo>
                <a:lnTo>
                  <a:pt x="12640" y="8520"/>
                </a:lnTo>
                <a:lnTo>
                  <a:pt x="13130" y="8330"/>
                </a:lnTo>
                <a:lnTo>
                  <a:pt x="13290" y="8270"/>
                </a:lnTo>
                <a:lnTo>
                  <a:pt x="13400" y="8240"/>
                </a:lnTo>
                <a:lnTo>
                  <a:pt x="13500" y="8270"/>
                </a:lnTo>
                <a:lnTo>
                  <a:pt x="13570" y="8370"/>
                </a:lnTo>
                <a:lnTo>
                  <a:pt x="13600" y="8420"/>
                </a:lnTo>
                <a:lnTo>
                  <a:pt x="13620" y="8450"/>
                </a:lnTo>
                <a:lnTo>
                  <a:pt x="13660" y="8480"/>
                </a:lnTo>
                <a:lnTo>
                  <a:pt x="13710" y="8490"/>
                </a:lnTo>
                <a:lnTo>
                  <a:pt x="13750" y="8500"/>
                </a:lnTo>
                <a:lnTo>
                  <a:pt x="13760" y="8540"/>
                </a:lnTo>
                <a:lnTo>
                  <a:pt x="13740" y="8590"/>
                </a:lnTo>
                <a:lnTo>
                  <a:pt x="13740" y="8630"/>
                </a:lnTo>
                <a:lnTo>
                  <a:pt x="13830" y="8840"/>
                </a:lnTo>
                <a:lnTo>
                  <a:pt x="13900" y="8920"/>
                </a:lnTo>
                <a:lnTo>
                  <a:pt x="14000" y="8940"/>
                </a:lnTo>
                <a:lnTo>
                  <a:pt x="14040" y="8920"/>
                </a:lnTo>
                <a:lnTo>
                  <a:pt x="14050" y="8920"/>
                </a:lnTo>
                <a:lnTo>
                  <a:pt x="14060" y="8940"/>
                </a:lnTo>
                <a:lnTo>
                  <a:pt x="14050" y="9180"/>
                </a:lnTo>
                <a:lnTo>
                  <a:pt x="14030" y="9250"/>
                </a:lnTo>
                <a:lnTo>
                  <a:pt x="14020" y="9260"/>
                </a:lnTo>
                <a:lnTo>
                  <a:pt x="13970" y="9300"/>
                </a:lnTo>
                <a:lnTo>
                  <a:pt x="13940" y="9330"/>
                </a:lnTo>
                <a:lnTo>
                  <a:pt x="13910" y="9370"/>
                </a:lnTo>
                <a:lnTo>
                  <a:pt x="13900" y="9400"/>
                </a:lnTo>
                <a:lnTo>
                  <a:pt x="13900" y="9420"/>
                </a:lnTo>
                <a:lnTo>
                  <a:pt x="13900" y="9460"/>
                </a:lnTo>
                <a:lnTo>
                  <a:pt x="13900" y="9470"/>
                </a:lnTo>
                <a:lnTo>
                  <a:pt x="13900" y="9520"/>
                </a:lnTo>
                <a:lnTo>
                  <a:pt x="13900" y="9580"/>
                </a:lnTo>
                <a:lnTo>
                  <a:pt x="13900" y="9610"/>
                </a:lnTo>
                <a:lnTo>
                  <a:pt x="13910" y="9630"/>
                </a:lnTo>
                <a:lnTo>
                  <a:pt x="13920" y="9640"/>
                </a:lnTo>
                <a:lnTo>
                  <a:pt x="13930" y="9650"/>
                </a:lnTo>
                <a:lnTo>
                  <a:pt x="13970" y="9680"/>
                </a:lnTo>
                <a:lnTo>
                  <a:pt x="13980" y="9700"/>
                </a:lnTo>
                <a:lnTo>
                  <a:pt x="13990" y="9720"/>
                </a:lnTo>
                <a:lnTo>
                  <a:pt x="14000" y="9780"/>
                </a:lnTo>
                <a:lnTo>
                  <a:pt x="14000" y="9810"/>
                </a:lnTo>
                <a:lnTo>
                  <a:pt x="14000" y="9830"/>
                </a:lnTo>
                <a:lnTo>
                  <a:pt x="13980" y="9880"/>
                </a:lnTo>
                <a:lnTo>
                  <a:pt x="13950" y="9940"/>
                </a:lnTo>
                <a:lnTo>
                  <a:pt x="13920" y="10030"/>
                </a:lnTo>
                <a:lnTo>
                  <a:pt x="13920" y="10050"/>
                </a:lnTo>
                <a:lnTo>
                  <a:pt x="13920" y="10070"/>
                </a:lnTo>
                <a:lnTo>
                  <a:pt x="13940" y="10080"/>
                </a:lnTo>
                <a:lnTo>
                  <a:pt x="13950" y="10080"/>
                </a:lnTo>
                <a:lnTo>
                  <a:pt x="13990" y="10080"/>
                </a:lnTo>
                <a:lnTo>
                  <a:pt x="14010" y="10080"/>
                </a:lnTo>
                <a:lnTo>
                  <a:pt x="14020" y="10090"/>
                </a:lnTo>
                <a:lnTo>
                  <a:pt x="14060" y="10110"/>
                </a:lnTo>
                <a:lnTo>
                  <a:pt x="14070" y="10120"/>
                </a:lnTo>
                <a:lnTo>
                  <a:pt x="14090" y="10110"/>
                </a:lnTo>
                <a:lnTo>
                  <a:pt x="14110" y="10110"/>
                </a:lnTo>
                <a:lnTo>
                  <a:pt x="14130" y="10090"/>
                </a:lnTo>
                <a:lnTo>
                  <a:pt x="14150" y="10090"/>
                </a:lnTo>
                <a:lnTo>
                  <a:pt x="14160" y="10090"/>
                </a:lnTo>
                <a:lnTo>
                  <a:pt x="14170" y="10090"/>
                </a:lnTo>
                <a:lnTo>
                  <a:pt x="14200" y="10110"/>
                </a:lnTo>
                <a:lnTo>
                  <a:pt x="14220" y="10110"/>
                </a:lnTo>
                <a:lnTo>
                  <a:pt x="14230" y="10110"/>
                </a:lnTo>
                <a:lnTo>
                  <a:pt x="14250" y="10110"/>
                </a:lnTo>
                <a:lnTo>
                  <a:pt x="14270" y="10130"/>
                </a:lnTo>
                <a:lnTo>
                  <a:pt x="14290" y="10170"/>
                </a:lnTo>
                <a:lnTo>
                  <a:pt x="14300" y="10200"/>
                </a:lnTo>
                <a:lnTo>
                  <a:pt x="14310" y="10230"/>
                </a:lnTo>
                <a:lnTo>
                  <a:pt x="14310" y="10250"/>
                </a:lnTo>
                <a:lnTo>
                  <a:pt x="14300" y="10270"/>
                </a:lnTo>
                <a:lnTo>
                  <a:pt x="14300" y="10280"/>
                </a:lnTo>
                <a:lnTo>
                  <a:pt x="14280" y="10320"/>
                </a:lnTo>
                <a:lnTo>
                  <a:pt x="14270" y="10360"/>
                </a:lnTo>
                <a:lnTo>
                  <a:pt x="14270" y="10400"/>
                </a:lnTo>
                <a:lnTo>
                  <a:pt x="14290" y="10450"/>
                </a:lnTo>
                <a:lnTo>
                  <a:pt x="14300" y="10480"/>
                </a:lnTo>
                <a:lnTo>
                  <a:pt x="14290" y="10500"/>
                </a:lnTo>
                <a:lnTo>
                  <a:pt x="14280" y="10550"/>
                </a:lnTo>
                <a:lnTo>
                  <a:pt x="14270" y="10680"/>
                </a:lnTo>
                <a:lnTo>
                  <a:pt x="14300" y="10750"/>
                </a:lnTo>
                <a:lnTo>
                  <a:pt x="14290" y="10770"/>
                </a:lnTo>
                <a:lnTo>
                  <a:pt x="14280" y="10800"/>
                </a:lnTo>
                <a:lnTo>
                  <a:pt x="14260" y="10810"/>
                </a:lnTo>
                <a:lnTo>
                  <a:pt x="14210" y="10850"/>
                </a:lnTo>
                <a:lnTo>
                  <a:pt x="14190" y="10860"/>
                </a:lnTo>
                <a:lnTo>
                  <a:pt x="14170" y="10870"/>
                </a:lnTo>
                <a:lnTo>
                  <a:pt x="14160" y="10870"/>
                </a:lnTo>
                <a:lnTo>
                  <a:pt x="14140" y="10870"/>
                </a:lnTo>
                <a:lnTo>
                  <a:pt x="14120" y="10860"/>
                </a:lnTo>
                <a:lnTo>
                  <a:pt x="14100" y="10860"/>
                </a:lnTo>
                <a:lnTo>
                  <a:pt x="14080" y="10860"/>
                </a:lnTo>
                <a:lnTo>
                  <a:pt x="14060" y="10860"/>
                </a:lnTo>
                <a:lnTo>
                  <a:pt x="14020" y="10880"/>
                </a:lnTo>
                <a:lnTo>
                  <a:pt x="14000" y="10890"/>
                </a:lnTo>
                <a:lnTo>
                  <a:pt x="13970" y="10930"/>
                </a:lnTo>
                <a:lnTo>
                  <a:pt x="13950" y="10930"/>
                </a:lnTo>
                <a:lnTo>
                  <a:pt x="13940" y="10930"/>
                </a:lnTo>
                <a:lnTo>
                  <a:pt x="13890" y="10900"/>
                </a:lnTo>
                <a:lnTo>
                  <a:pt x="13860" y="10880"/>
                </a:lnTo>
                <a:lnTo>
                  <a:pt x="13820" y="10880"/>
                </a:lnTo>
                <a:lnTo>
                  <a:pt x="13780" y="10870"/>
                </a:lnTo>
                <a:lnTo>
                  <a:pt x="13770" y="10870"/>
                </a:lnTo>
                <a:lnTo>
                  <a:pt x="13750" y="10860"/>
                </a:lnTo>
                <a:lnTo>
                  <a:pt x="13720" y="10820"/>
                </a:lnTo>
                <a:lnTo>
                  <a:pt x="13690" y="10810"/>
                </a:lnTo>
                <a:lnTo>
                  <a:pt x="13680" y="10810"/>
                </a:lnTo>
                <a:lnTo>
                  <a:pt x="13660" y="10820"/>
                </a:lnTo>
                <a:lnTo>
                  <a:pt x="13660" y="10830"/>
                </a:lnTo>
                <a:lnTo>
                  <a:pt x="13640" y="10850"/>
                </a:lnTo>
                <a:lnTo>
                  <a:pt x="13610" y="10870"/>
                </a:lnTo>
                <a:lnTo>
                  <a:pt x="13550" y="10910"/>
                </a:lnTo>
                <a:lnTo>
                  <a:pt x="13530" y="10930"/>
                </a:lnTo>
                <a:lnTo>
                  <a:pt x="13510" y="10960"/>
                </a:lnTo>
                <a:lnTo>
                  <a:pt x="13510" y="10980"/>
                </a:lnTo>
                <a:lnTo>
                  <a:pt x="13520" y="10990"/>
                </a:lnTo>
                <a:lnTo>
                  <a:pt x="13520" y="11010"/>
                </a:lnTo>
                <a:lnTo>
                  <a:pt x="13510" y="11040"/>
                </a:lnTo>
                <a:lnTo>
                  <a:pt x="13490" y="11060"/>
                </a:lnTo>
                <a:lnTo>
                  <a:pt x="13420" y="11120"/>
                </a:lnTo>
                <a:lnTo>
                  <a:pt x="13400" y="11140"/>
                </a:lnTo>
                <a:lnTo>
                  <a:pt x="13390" y="11180"/>
                </a:lnTo>
                <a:lnTo>
                  <a:pt x="13370" y="11200"/>
                </a:lnTo>
                <a:lnTo>
                  <a:pt x="13360" y="11210"/>
                </a:lnTo>
                <a:lnTo>
                  <a:pt x="13340" y="11210"/>
                </a:lnTo>
                <a:lnTo>
                  <a:pt x="13310" y="11210"/>
                </a:lnTo>
                <a:lnTo>
                  <a:pt x="13280" y="11210"/>
                </a:lnTo>
                <a:lnTo>
                  <a:pt x="13270" y="11220"/>
                </a:lnTo>
                <a:lnTo>
                  <a:pt x="13260" y="11230"/>
                </a:lnTo>
                <a:lnTo>
                  <a:pt x="13260" y="11280"/>
                </a:lnTo>
                <a:lnTo>
                  <a:pt x="13250" y="11300"/>
                </a:lnTo>
                <a:lnTo>
                  <a:pt x="13220" y="11350"/>
                </a:lnTo>
                <a:lnTo>
                  <a:pt x="13220" y="11370"/>
                </a:lnTo>
                <a:lnTo>
                  <a:pt x="13220" y="11450"/>
                </a:lnTo>
                <a:lnTo>
                  <a:pt x="13220" y="11470"/>
                </a:lnTo>
                <a:lnTo>
                  <a:pt x="13200" y="11490"/>
                </a:lnTo>
                <a:lnTo>
                  <a:pt x="13140" y="11580"/>
                </a:lnTo>
                <a:lnTo>
                  <a:pt x="13130" y="11610"/>
                </a:lnTo>
                <a:lnTo>
                  <a:pt x="13120" y="11620"/>
                </a:lnTo>
                <a:lnTo>
                  <a:pt x="13110" y="11690"/>
                </a:lnTo>
                <a:lnTo>
                  <a:pt x="13110" y="11730"/>
                </a:lnTo>
                <a:lnTo>
                  <a:pt x="13100" y="11780"/>
                </a:lnTo>
                <a:lnTo>
                  <a:pt x="13090" y="11800"/>
                </a:lnTo>
                <a:lnTo>
                  <a:pt x="13090" y="11820"/>
                </a:lnTo>
                <a:lnTo>
                  <a:pt x="13100" y="11860"/>
                </a:lnTo>
                <a:lnTo>
                  <a:pt x="13100" y="11880"/>
                </a:lnTo>
                <a:lnTo>
                  <a:pt x="13090" y="11900"/>
                </a:lnTo>
                <a:lnTo>
                  <a:pt x="13090" y="11920"/>
                </a:lnTo>
                <a:lnTo>
                  <a:pt x="13070" y="11950"/>
                </a:lnTo>
                <a:lnTo>
                  <a:pt x="13070" y="11970"/>
                </a:lnTo>
                <a:lnTo>
                  <a:pt x="13070" y="11990"/>
                </a:lnTo>
                <a:lnTo>
                  <a:pt x="13070" y="12010"/>
                </a:lnTo>
                <a:lnTo>
                  <a:pt x="13070" y="12040"/>
                </a:lnTo>
                <a:lnTo>
                  <a:pt x="13060" y="12070"/>
                </a:lnTo>
                <a:lnTo>
                  <a:pt x="13000" y="12170"/>
                </a:lnTo>
                <a:lnTo>
                  <a:pt x="12990" y="12190"/>
                </a:lnTo>
                <a:lnTo>
                  <a:pt x="12990" y="12230"/>
                </a:lnTo>
                <a:lnTo>
                  <a:pt x="12990" y="12270"/>
                </a:lnTo>
                <a:lnTo>
                  <a:pt x="12980" y="12340"/>
                </a:lnTo>
                <a:lnTo>
                  <a:pt x="12970" y="12360"/>
                </a:lnTo>
                <a:lnTo>
                  <a:pt x="12950" y="12380"/>
                </a:lnTo>
                <a:lnTo>
                  <a:pt x="12940" y="12410"/>
                </a:lnTo>
                <a:lnTo>
                  <a:pt x="12940" y="12430"/>
                </a:lnTo>
                <a:lnTo>
                  <a:pt x="12940" y="12470"/>
                </a:lnTo>
                <a:lnTo>
                  <a:pt x="12930" y="12510"/>
                </a:lnTo>
                <a:lnTo>
                  <a:pt x="12920" y="12530"/>
                </a:lnTo>
                <a:lnTo>
                  <a:pt x="12910" y="12550"/>
                </a:lnTo>
                <a:lnTo>
                  <a:pt x="12830" y="12600"/>
                </a:lnTo>
                <a:lnTo>
                  <a:pt x="12870" y="12690"/>
                </a:lnTo>
                <a:lnTo>
                  <a:pt x="12920" y="12730"/>
                </a:lnTo>
                <a:lnTo>
                  <a:pt x="12930" y="12760"/>
                </a:lnTo>
                <a:lnTo>
                  <a:pt x="12960" y="12950"/>
                </a:lnTo>
                <a:lnTo>
                  <a:pt x="12960" y="12970"/>
                </a:lnTo>
                <a:lnTo>
                  <a:pt x="12960" y="13000"/>
                </a:lnTo>
                <a:lnTo>
                  <a:pt x="12910" y="13140"/>
                </a:lnTo>
                <a:lnTo>
                  <a:pt x="12900" y="13160"/>
                </a:lnTo>
                <a:lnTo>
                  <a:pt x="12880" y="13180"/>
                </a:lnTo>
                <a:lnTo>
                  <a:pt x="12840" y="13180"/>
                </a:lnTo>
                <a:lnTo>
                  <a:pt x="12830" y="13180"/>
                </a:lnTo>
                <a:lnTo>
                  <a:pt x="12790" y="13190"/>
                </a:lnTo>
                <a:lnTo>
                  <a:pt x="12780" y="13190"/>
                </a:lnTo>
                <a:lnTo>
                  <a:pt x="12770" y="13200"/>
                </a:lnTo>
                <a:lnTo>
                  <a:pt x="12740" y="13250"/>
                </a:lnTo>
                <a:lnTo>
                  <a:pt x="12720" y="13270"/>
                </a:lnTo>
                <a:lnTo>
                  <a:pt x="12720" y="13290"/>
                </a:lnTo>
                <a:lnTo>
                  <a:pt x="12720" y="13300"/>
                </a:lnTo>
                <a:lnTo>
                  <a:pt x="12750" y="13380"/>
                </a:lnTo>
                <a:lnTo>
                  <a:pt x="12760" y="13420"/>
                </a:lnTo>
                <a:lnTo>
                  <a:pt x="12760" y="13440"/>
                </a:lnTo>
                <a:lnTo>
                  <a:pt x="12750" y="13460"/>
                </a:lnTo>
                <a:lnTo>
                  <a:pt x="12740" y="13470"/>
                </a:lnTo>
                <a:lnTo>
                  <a:pt x="12730" y="13490"/>
                </a:lnTo>
                <a:lnTo>
                  <a:pt x="12720" y="13520"/>
                </a:lnTo>
                <a:lnTo>
                  <a:pt x="12700" y="13570"/>
                </a:lnTo>
                <a:lnTo>
                  <a:pt x="12690" y="13590"/>
                </a:lnTo>
                <a:lnTo>
                  <a:pt x="12670" y="13600"/>
                </a:lnTo>
                <a:lnTo>
                  <a:pt x="12650" y="13610"/>
                </a:lnTo>
                <a:lnTo>
                  <a:pt x="12630" y="13610"/>
                </a:lnTo>
                <a:lnTo>
                  <a:pt x="12610" y="13630"/>
                </a:lnTo>
                <a:lnTo>
                  <a:pt x="12600" y="13640"/>
                </a:lnTo>
                <a:lnTo>
                  <a:pt x="12600" y="13660"/>
                </a:lnTo>
                <a:lnTo>
                  <a:pt x="12600" y="13680"/>
                </a:lnTo>
                <a:lnTo>
                  <a:pt x="12610" y="13690"/>
                </a:lnTo>
                <a:lnTo>
                  <a:pt x="12620" y="13750"/>
                </a:lnTo>
                <a:lnTo>
                  <a:pt x="12620" y="13800"/>
                </a:lnTo>
                <a:lnTo>
                  <a:pt x="12610" y="13830"/>
                </a:lnTo>
                <a:lnTo>
                  <a:pt x="12600" y="13850"/>
                </a:lnTo>
                <a:lnTo>
                  <a:pt x="12590" y="13850"/>
                </a:lnTo>
                <a:lnTo>
                  <a:pt x="12570" y="13850"/>
                </a:lnTo>
                <a:lnTo>
                  <a:pt x="12560" y="13850"/>
                </a:lnTo>
                <a:lnTo>
                  <a:pt x="12540" y="13850"/>
                </a:lnTo>
                <a:lnTo>
                  <a:pt x="12530" y="13850"/>
                </a:lnTo>
                <a:lnTo>
                  <a:pt x="12510" y="13860"/>
                </a:lnTo>
                <a:lnTo>
                  <a:pt x="12500" y="13860"/>
                </a:lnTo>
                <a:lnTo>
                  <a:pt x="12480" y="13870"/>
                </a:lnTo>
                <a:lnTo>
                  <a:pt x="12470" y="13880"/>
                </a:lnTo>
                <a:lnTo>
                  <a:pt x="12410" y="13960"/>
                </a:lnTo>
                <a:lnTo>
                  <a:pt x="12500" y="14090"/>
                </a:lnTo>
                <a:lnTo>
                  <a:pt x="12530" y="14160"/>
                </a:lnTo>
                <a:lnTo>
                  <a:pt x="12570" y="14280"/>
                </a:lnTo>
                <a:lnTo>
                  <a:pt x="12510" y="14460"/>
                </a:lnTo>
                <a:lnTo>
                  <a:pt x="12500" y="14540"/>
                </a:lnTo>
                <a:lnTo>
                  <a:pt x="12500" y="14570"/>
                </a:lnTo>
                <a:lnTo>
                  <a:pt x="12530" y="14670"/>
                </a:lnTo>
                <a:lnTo>
                  <a:pt x="12530" y="14680"/>
                </a:lnTo>
                <a:lnTo>
                  <a:pt x="12540" y="14690"/>
                </a:lnTo>
                <a:lnTo>
                  <a:pt x="12590" y="14740"/>
                </a:lnTo>
                <a:lnTo>
                  <a:pt x="12610" y="14780"/>
                </a:lnTo>
                <a:lnTo>
                  <a:pt x="12610" y="14810"/>
                </a:lnTo>
                <a:lnTo>
                  <a:pt x="12600" y="14830"/>
                </a:lnTo>
                <a:lnTo>
                  <a:pt x="12590" y="14830"/>
                </a:lnTo>
                <a:lnTo>
                  <a:pt x="12570" y="14840"/>
                </a:lnTo>
                <a:lnTo>
                  <a:pt x="12560" y="14850"/>
                </a:lnTo>
                <a:lnTo>
                  <a:pt x="12520" y="14940"/>
                </a:lnTo>
                <a:lnTo>
                  <a:pt x="12510" y="14980"/>
                </a:lnTo>
                <a:lnTo>
                  <a:pt x="12500" y="15000"/>
                </a:lnTo>
                <a:lnTo>
                  <a:pt x="12480" y="15020"/>
                </a:lnTo>
                <a:lnTo>
                  <a:pt x="12470" y="15030"/>
                </a:lnTo>
                <a:lnTo>
                  <a:pt x="12440" y="15060"/>
                </a:lnTo>
                <a:lnTo>
                  <a:pt x="12400" y="15130"/>
                </a:lnTo>
                <a:lnTo>
                  <a:pt x="12460" y="15170"/>
                </a:lnTo>
                <a:lnTo>
                  <a:pt x="12510" y="15240"/>
                </a:lnTo>
                <a:lnTo>
                  <a:pt x="12530" y="15260"/>
                </a:lnTo>
                <a:lnTo>
                  <a:pt x="12550" y="15270"/>
                </a:lnTo>
                <a:lnTo>
                  <a:pt x="12580" y="15260"/>
                </a:lnTo>
                <a:lnTo>
                  <a:pt x="12800" y="15320"/>
                </a:lnTo>
                <a:lnTo>
                  <a:pt x="12850" y="15330"/>
                </a:lnTo>
                <a:lnTo>
                  <a:pt x="12870" y="15340"/>
                </a:lnTo>
                <a:lnTo>
                  <a:pt x="12880" y="15350"/>
                </a:lnTo>
                <a:lnTo>
                  <a:pt x="12890" y="15370"/>
                </a:lnTo>
                <a:lnTo>
                  <a:pt x="12890" y="15390"/>
                </a:lnTo>
                <a:lnTo>
                  <a:pt x="12890" y="15400"/>
                </a:lnTo>
                <a:lnTo>
                  <a:pt x="12870" y="15430"/>
                </a:lnTo>
                <a:lnTo>
                  <a:pt x="12870" y="15440"/>
                </a:lnTo>
                <a:lnTo>
                  <a:pt x="12850" y="15480"/>
                </a:lnTo>
                <a:lnTo>
                  <a:pt x="12840" y="15500"/>
                </a:lnTo>
                <a:lnTo>
                  <a:pt x="12830" y="15510"/>
                </a:lnTo>
                <a:lnTo>
                  <a:pt x="12820" y="15530"/>
                </a:lnTo>
                <a:lnTo>
                  <a:pt x="12830" y="15550"/>
                </a:lnTo>
                <a:lnTo>
                  <a:pt x="12850" y="15570"/>
                </a:lnTo>
                <a:lnTo>
                  <a:pt x="12880" y="15590"/>
                </a:lnTo>
                <a:lnTo>
                  <a:pt x="12900" y="15600"/>
                </a:lnTo>
                <a:lnTo>
                  <a:pt x="12910" y="15650"/>
                </a:lnTo>
                <a:lnTo>
                  <a:pt x="12920" y="15840"/>
                </a:lnTo>
                <a:lnTo>
                  <a:pt x="12950" y="15900"/>
                </a:lnTo>
                <a:lnTo>
                  <a:pt x="12960" y="15910"/>
                </a:lnTo>
                <a:lnTo>
                  <a:pt x="12990" y="15940"/>
                </a:lnTo>
                <a:lnTo>
                  <a:pt x="12990" y="15960"/>
                </a:lnTo>
                <a:lnTo>
                  <a:pt x="12990" y="15980"/>
                </a:lnTo>
                <a:lnTo>
                  <a:pt x="12980" y="16000"/>
                </a:lnTo>
                <a:lnTo>
                  <a:pt x="12980" y="16030"/>
                </a:lnTo>
                <a:lnTo>
                  <a:pt x="12970" y="16080"/>
                </a:lnTo>
                <a:lnTo>
                  <a:pt x="12970" y="16100"/>
                </a:lnTo>
                <a:lnTo>
                  <a:pt x="12980" y="16120"/>
                </a:lnTo>
                <a:lnTo>
                  <a:pt x="13000" y="16130"/>
                </a:lnTo>
                <a:lnTo>
                  <a:pt x="13040" y="16150"/>
                </a:lnTo>
                <a:lnTo>
                  <a:pt x="13110" y="16160"/>
                </a:lnTo>
                <a:lnTo>
                  <a:pt x="13120" y="16170"/>
                </a:lnTo>
                <a:lnTo>
                  <a:pt x="13160" y="16180"/>
                </a:lnTo>
                <a:lnTo>
                  <a:pt x="13190" y="16200"/>
                </a:lnTo>
                <a:lnTo>
                  <a:pt x="13190" y="16210"/>
                </a:lnTo>
                <a:lnTo>
                  <a:pt x="13190" y="16220"/>
                </a:lnTo>
                <a:lnTo>
                  <a:pt x="13170" y="16250"/>
                </a:lnTo>
                <a:lnTo>
                  <a:pt x="13170" y="16280"/>
                </a:lnTo>
                <a:lnTo>
                  <a:pt x="13170" y="16330"/>
                </a:lnTo>
                <a:lnTo>
                  <a:pt x="13200" y="16450"/>
                </a:lnTo>
                <a:lnTo>
                  <a:pt x="13220" y="16510"/>
                </a:lnTo>
                <a:lnTo>
                  <a:pt x="13240" y="16540"/>
                </a:lnTo>
                <a:lnTo>
                  <a:pt x="13250" y="16540"/>
                </a:lnTo>
                <a:lnTo>
                  <a:pt x="13290" y="16520"/>
                </a:lnTo>
                <a:lnTo>
                  <a:pt x="13300" y="16510"/>
                </a:lnTo>
                <a:lnTo>
                  <a:pt x="13320" y="16520"/>
                </a:lnTo>
                <a:lnTo>
                  <a:pt x="13350" y="16540"/>
                </a:lnTo>
                <a:lnTo>
                  <a:pt x="13370" y="16550"/>
                </a:lnTo>
                <a:lnTo>
                  <a:pt x="13410" y="16590"/>
                </a:lnTo>
                <a:lnTo>
                  <a:pt x="13530" y="16750"/>
                </a:lnTo>
                <a:lnTo>
                  <a:pt x="13430" y="17030"/>
                </a:lnTo>
                <a:lnTo>
                  <a:pt x="13420" y="17110"/>
                </a:lnTo>
                <a:lnTo>
                  <a:pt x="13420" y="17120"/>
                </a:lnTo>
                <a:lnTo>
                  <a:pt x="13420" y="17130"/>
                </a:lnTo>
                <a:lnTo>
                  <a:pt x="13470" y="17180"/>
                </a:lnTo>
                <a:lnTo>
                  <a:pt x="13480" y="17220"/>
                </a:lnTo>
                <a:lnTo>
                  <a:pt x="13510" y="17560"/>
                </a:lnTo>
                <a:lnTo>
                  <a:pt x="13530" y="17640"/>
                </a:lnTo>
                <a:lnTo>
                  <a:pt x="13550" y="17660"/>
                </a:lnTo>
                <a:lnTo>
                  <a:pt x="13590" y="17710"/>
                </a:lnTo>
                <a:lnTo>
                  <a:pt x="13600" y="17750"/>
                </a:lnTo>
                <a:lnTo>
                  <a:pt x="13610" y="17780"/>
                </a:lnTo>
                <a:lnTo>
                  <a:pt x="13610" y="17830"/>
                </a:lnTo>
                <a:lnTo>
                  <a:pt x="13590" y="18030"/>
                </a:lnTo>
                <a:lnTo>
                  <a:pt x="13590" y="18070"/>
                </a:lnTo>
                <a:lnTo>
                  <a:pt x="13600" y="18090"/>
                </a:lnTo>
                <a:lnTo>
                  <a:pt x="13620" y="18100"/>
                </a:lnTo>
                <a:lnTo>
                  <a:pt x="13640" y="18100"/>
                </a:lnTo>
                <a:lnTo>
                  <a:pt x="13680" y="18120"/>
                </a:lnTo>
                <a:lnTo>
                  <a:pt x="13720" y="18190"/>
                </a:lnTo>
                <a:lnTo>
                  <a:pt x="13640" y="18210"/>
                </a:lnTo>
                <a:lnTo>
                  <a:pt x="13630" y="18220"/>
                </a:lnTo>
                <a:lnTo>
                  <a:pt x="13610" y="18240"/>
                </a:lnTo>
                <a:lnTo>
                  <a:pt x="13590" y="18270"/>
                </a:lnTo>
                <a:lnTo>
                  <a:pt x="13430" y="18480"/>
                </a:lnTo>
                <a:lnTo>
                  <a:pt x="13330" y="18570"/>
                </a:lnTo>
                <a:lnTo>
                  <a:pt x="13290" y="18610"/>
                </a:lnTo>
                <a:lnTo>
                  <a:pt x="13250" y="18630"/>
                </a:lnTo>
                <a:lnTo>
                  <a:pt x="13230" y="18630"/>
                </a:lnTo>
                <a:lnTo>
                  <a:pt x="13200" y="18640"/>
                </a:lnTo>
                <a:lnTo>
                  <a:pt x="13180" y="18630"/>
                </a:lnTo>
                <a:lnTo>
                  <a:pt x="13170" y="18620"/>
                </a:lnTo>
                <a:lnTo>
                  <a:pt x="13160" y="18620"/>
                </a:lnTo>
                <a:lnTo>
                  <a:pt x="13160" y="18610"/>
                </a:lnTo>
                <a:lnTo>
                  <a:pt x="13130" y="18560"/>
                </a:lnTo>
                <a:lnTo>
                  <a:pt x="13120" y="18550"/>
                </a:lnTo>
                <a:lnTo>
                  <a:pt x="13100" y="18540"/>
                </a:lnTo>
                <a:lnTo>
                  <a:pt x="13080" y="18530"/>
                </a:lnTo>
                <a:lnTo>
                  <a:pt x="13060" y="18520"/>
                </a:lnTo>
                <a:lnTo>
                  <a:pt x="13050" y="18510"/>
                </a:lnTo>
                <a:lnTo>
                  <a:pt x="13040" y="18500"/>
                </a:lnTo>
                <a:lnTo>
                  <a:pt x="13030" y="18490"/>
                </a:lnTo>
                <a:lnTo>
                  <a:pt x="13020" y="18480"/>
                </a:lnTo>
                <a:lnTo>
                  <a:pt x="13010" y="18470"/>
                </a:lnTo>
                <a:lnTo>
                  <a:pt x="12970" y="18460"/>
                </a:lnTo>
                <a:lnTo>
                  <a:pt x="12960" y="18450"/>
                </a:lnTo>
                <a:lnTo>
                  <a:pt x="12950" y="18440"/>
                </a:lnTo>
                <a:lnTo>
                  <a:pt x="12940" y="18430"/>
                </a:lnTo>
                <a:lnTo>
                  <a:pt x="12920" y="18370"/>
                </a:lnTo>
                <a:lnTo>
                  <a:pt x="12910" y="18360"/>
                </a:lnTo>
                <a:lnTo>
                  <a:pt x="12880" y="18310"/>
                </a:lnTo>
                <a:lnTo>
                  <a:pt x="12870" y="18300"/>
                </a:lnTo>
                <a:lnTo>
                  <a:pt x="12850" y="18300"/>
                </a:lnTo>
                <a:lnTo>
                  <a:pt x="12840" y="18290"/>
                </a:lnTo>
                <a:lnTo>
                  <a:pt x="12780" y="18280"/>
                </a:lnTo>
                <a:lnTo>
                  <a:pt x="12750" y="18270"/>
                </a:lnTo>
                <a:lnTo>
                  <a:pt x="12720" y="18260"/>
                </a:lnTo>
                <a:lnTo>
                  <a:pt x="12710" y="18250"/>
                </a:lnTo>
                <a:lnTo>
                  <a:pt x="12690" y="18240"/>
                </a:lnTo>
                <a:lnTo>
                  <a:pt x="12670" y="18220"/>
                </a:lnTo>
                <a:lnTo>
                  <a:pt x="12660" y="18220"/>
                </a:lnTo>
                <a:lnTo>
                  <a:pt x="12650" y="18210"/>
                </a:lnTo>
                <a:lnTo>
                  <a:pt x="12640" y="18200"/>
                </a:lnTo>
                <a:lnTo>
                  <a:pt x="12630" y="18190"/>
                </a:lnTo>
                <a:lnTo>
                  <a:pt x="12620" y="18170"/>
                </a:lnTo>
                <a:lnTo>
                  <a:pt x="12610" y="18160"/>
                </a:lnTo>
                <a:lnTo>
                  <a:pt x="12610" y="18140"/>
                </a:lnTo>
                <a:lnTo>
                  <a:pt x="12600" y="18120"/>
                </a:lnTo>
                <a:lnTo>
                  <a:pt x="12580" y="18110"/>
                </a:lnTo>
                <a:lnTo>
                  <a:pt x="12530" y="18090"/>
                </a:lnTo>
                <a:lnTo>
                  <a:pt x="12490" y="18080"/>
                </a:lnTo>
                <a:lnTo>
                  <a:pt x="12430" y="18090"/>
                </a:lnTo>
                <a:lnTo>
                  <a:pt x="12400" y="18100"/>
                </a:lnTo>
                <a:lnTo>
                  <a:pt x="12380" y="18100"/>
                </a:lnTo>
                <a:lnTo>
                  <a:pt x="12370" y="18110"/>
                </a:lnTo>
                <a:lnTo>
                  <a:pt x="12360" y="18120"/>
                </a:lnTo>
                <a:lnTo>
                  <a:pt x="12350" y="18140"/>
                </a:lnTo>
                <a:lnTo>
                  <a:pt x="12350" y="18160"/>
                </a:lnTo>
                <a:lnTo>
                  <a:pt x="12330" y="18190"/>
                </a:lnTo>
                <a:lnTo>
                  <a:pt x="12330" y="18200"/>
                </a:lnTo>
                <a:lnTo>
                  <a:pt x="12320" y="18210"/>
                </a:lnTo>
                <a:lnTo>
                  <a:pt x="12330" y="18230"/>
                </a:lnTo>
                <a:lnTo>
                  <a:pt x="12340" y="18240"/>
                </a:lnTo>
                <a:lnTo>
                  <a:pt x="12370" y="18270"/>
                </a:lnTo>
                <a:lnTo>
                  <a:pt x="12370" y="18280"/>
                </a:lnTo>
                <a:lnTo>
                  <a:pt x="12400" y="18340"/>
                </a:lnTo>
                <a:lnTo>
                  <a:pt x="12420" y="18430"/>
                </a:lnTo>
                <a:lnTo>
                  <a:pt x="12430" y="18510"/>
                </a:lnTo>
                <a:lnTo>
                  <a:pt x="12380" y="18570"/>
                </a:lnTo>
                <a:lnTo>
                  <a:pt x="12280" y="18630"/>
                </a:lnTo>
                <a:lnTo>
                  <a:pt x="12240" y="18640"/>
                </a:lnTo>
                <a:lnTo>
                  <a:pt x="12120" y="18670"/>
                </a:lnTo>
                <a:lnTo>
                  <a:pt x="12050" y="18670"/>
                </a:lnTo>
                <a:lnTo>
                  <a:pt x="12030" y="18660"/>
                </a:lnTo>
                <a:lnTo>
                  <a:pt x="12020" y="18660"/>
                </a:lnTo>
                <a:lnTo>
                  <a:pt x="12000" y="18650"/>
                </a:lnTo>
                <a:lnTo>
                  <a:pt x="12000" y="18640"/>
                </a:lnTo>
                <a:lnTo>
                  <a:pt x="11990" y="18620"/>
                </a:lnTo>
                <a:lnTo>
                  <a:pt x="11970" y="18590"/>
                </a:lnTo>
                <a:lnTo>
                  <a:pt x="11970" y="18580"/>
                </a:lnTo>
                <a:lnTo>
                  <a:pt x="11970" y="18560"/>
                </a:lnTo>
                <a:lnTo>
                  <a:pt x="11970" y="18540"/>
                </a:lnTo>
                <a:lnTo>
                  <a:pt x="11970" y="18520"/>
                </a:lnTo>
                <a:lnTo>
                  <a:pt x="11970" y="18510"/>
                </a:lnTo>
                <a:lnTo>
                  <a:pt x="11970" y="18470"/>
                </a:lnTo>
                <a:lnTo>
                  <a:pt x="11930" y="18440"/>
                </a:lnTo>
                <a:lnTo>
                  <a:pt x="11900" y="18450"/>
                </a:lnTo>
                <a:lnTo>
                  <a:pt x="11830" y="18480"/>
                </a:lnTo>
                <a:lnTo>
                  <a:pt x="11820" y="18480"/>
                </a:lnTo>
                <a:lnTo>
                  <a:pt x="11800" y="18470"/>
                </a:lnTo>
                <a:lnTo>
                  <a:pt x="11770" y="18440"/>
                </a:lnTo>
                <a:lnTo>
                  <a:pt x="11750" y="18420"/>
                </a:lnTo>
                <a:lnTo>
                  <a:pt x="11730" y="18410"/>
                </a:lnTo>
                <a:lnTo>
                  <a:pt x="11720" y="18420"/>
                </a:lnTo>
                <a:lnTo>
                  <a:pt x="11680" y="18440"/>
                </a:lnTo>
                <a:lnTo>
                  <a:pt x="11650" y="18450"/>
                </a:lnTo>
                <a:lnTo>
                  <a:pt x="11630" y="18450"/>
                </a:lnTo>
                <a:lnTo>
                  <a:pt x="11620" y="18440"/>
                </a:lnTo>
                <a:lnTo>
                  <a:pt x="11590" y="18390"/>
                </a:lnTo>
                <a:lnTo>
                  <a:pt x="11570" y="18370"/>
                </a:lnTo>
                <a:lnTo>
                  <a:pt x="11550" y="18350"/>
                </a:lnTo>
                <a:lnTo>
                  <a:pt x="11540" y="18350"/>
                </a:lnTo>
                <a:lnTo>
                  <a:pt x="11530" y="18370"/>
                </a:lnTo>
                <a:lnTo>
                  <a:pt x="11520" y="18380"/>
                </a:lnTo>
                <a:lnTo>
                  <a:pt x="11510" y="18380"/>
                </a:lnTo>
                <a:lnTo>
                  <a:pt x="11490" y="18380"/>
                </a:lnTo>
                <a:lnTo>
                  <a:pt x="11480" y="18370"/>
                </a:lnTo>
                <a:lnTo>
                  <a:pt x="11480" y="18360"/>
                </a:lnTo>
                <a:lnTo>
                  <a:pt x="11480" y="18330"/>
                </a:lnTo>
                <a:lnTo>
                  <a:pt x="11470" y="18310"/>
                </a:lnTo>
                <a:lnTo>
                  <a:pt x="11430" y="18280"/>
                </a:lnTo>
                <a:lnTo>
                  <a:pt x="11420" y="18280"/>
                </a:lnTo>
                <a:lnTo>
                  <a:pt x="11400" y="18280"/>
                </a:lnTo>
                <a:lnTo>
                  <a:pt x="11400" y="18300"/>
                </a:lnTo>
                <a:lnTo>
                  <a:pt x="11400" y="18320"/>
                </a:lnTo>
                <a:lnTo>
                  <a:pt x="11380" y="18330"/>
                </a:lnTo>
                <a:lnTo>
                  <a:pt x="11330" y="18370"/>
                </a:lnTo>
                <a:lnTo>
                  <a:pt x="11300" y="18360"/>
                </a:lnTo>
                <a:lnTo>
                  <a:pt x="11270" y="18350"/>
                </a:lnTo>
                <a:lnTo>
                  <a:pt x="11250" y="18350"/>
                </a:lnTo>
                <a:lnTo>
                  <a:pt x="11240" y="18350"/>
                </a:lnTo>
                <a:lnTo>
                  <a:pt x="11200" y="18380"/>
                </a:lnTo>
                <a:lnTo>
                  <a:pt x="11190" y="18380"/>
                </a:lnTo>
                <a:lnTo>
                  <a:pt x="11190" y="18370"/>
                </a:lnTo>
                <a:lnTo>
                  <a:pt x="11200" y="18340"/>
                </a:lnTo>
                <a:lnTo>
                  <a:pt x="11200" y="18330"/>
                </a:lnTo>
                <a:lnTo>
                  <a:pt x="11200" y="18310"/>
                </a:lnTo>
                <a:lnTo>
                  <a:pt x="11200" y="18300"/>
                </a:lnTo>
                <a:lnTo>
                  <a:pt x="11210" y="18290"/>
                </a:lnTo>
                <a:lnTo>
                  <a:pt x="11230" y="18290"/>
                </a:lnTo>
                <a:lnTo>
                  <a:pt x="11270" y="18300"/>
                </a:lnTo>
                <a:lnTo>
                  <a:pt x="11290" y="18300"/>
                </a:lnTo>
                <a:lnTo>
                  <a:pt x="11300" y="18290"/>
                </a:lnTo>
                <a:lnTo>
                  <a:pt x="11300" y="18270"/>
                </a:lnTo>
                <a:lnTo>
                  <a:pt x="11290" y="18260"/>
                </a:lnTo>
                <a:lnTo>
                  <a:pt x="11270" y="18240"/>
                </a:lnTo>
                <a:lnTo>
                  <a:pt x="11260" y="18230"/>
                </a:lnTo>
                <a:lnTo>
                  <a:pt x="11260" y="18220"/>
                </a:lnTo>
                <a:lnTo>
                  <a:pt x="11250" y="18180"/>
                </a:lnTo>
                <a:lnTo>
                  <a:pt x="11250" y="18170"/>
                </a:lnTo>
                <a:lnTo>
                  <a:pt x="11240" y="18170"/>
                </a:lnTo>
                <a:lnTo>
                  <a:pt x="11220" y="18170"/>
                </a:lnTo>
                <a:lnTo>
                  <a:pt x="11210" y="18180"/>
                </a:lnTo>
                <a:lnTo>
                  <a:pt x="11210" y="18200"/>
                </a:lnTo>
                <a:lnTo>
                  <a:pt x="11200" y="18210"/>
                </a:lnTo>
                <a:lnTo>
                  <a:pt x="11180" y="18210"/>
                </a:lnTo>
                <a:lnTo>
                  <a:pt x="11160" y="18230"/>
                </a:lnTo>
                <a:lnTo>
                  <a:pt x="11150" y="18240"/>
                </a:lnTo>
                <a:lnTo>
                  <a:pt x="11130" y="18270"/>
                </a:lnTo>
                <a:lnTo>
                  <a:pt x="11110" y="18280"/>
                </a:lnTo>
                <a:lnTo>
                  <a:pt x="11100" y="18270"/>
                </a:lnTo>
                <a:lnTo>
                  <a:pt x="11100" y="18260"/>
                </a:lnTo>
                <a:lnTo>
                  <a:pt x="11100" y="18250"/>
                </a:lnTo>
                <a:lnTo>
                  <a:pt x="11100" y="18230"/>
                </a:lnTo>
                <a:lnTo>
                  <a:pt x="11090" y="18200"/>
                </a:lnTo>
                <a:lnTo>
                  <a:pt x="11100" y="18140"/>
                </a:lnTo>
                <a:lnTo>
                  <a:pt x="11090" y="18120"/>
                </a:lnTo>
                <a:lnTo>
                  <a:pt x="11070" y="18120"/>
                </a:lnTo>
                <a:lnTo>
                  <a:pt x="11060" y="18120"/>
                </a:lnTo>
                <a:lnTo>
                  <a:pt x="11020" y="18130"/>
                </a:lnTo>
                <a:lnTo>
                  <a:pt x="10980" y="18130"/>
                </a:lnTo>
                <a:lnTo>
                  <a:pt x="10960" y="18120"/>
                </a:lnTo>
                <a:lnTo>
                  <a:pt x="10950" y="18100"/>
                </a:lnTo>
                <a:lnTo>
                  <a:pt x="10940" y="18080"/>
                </a:lnTo>
                <a:lnTo>
                  <a:pt x="10930" y="18060"/>
                </a:lnTo>
                <a:lnTo>
                  <a:pt x="10910" y="18060"/>
                </a:lnTo>
                <a:lnTo>
                  <a:pt x="10890" y="18060"/>
                </a:lnTo>
                <a:lnTo>
                  <a:pt x="10880" y="18060"/>
                </a:lnTo>
                <a:lnTo>
                  <a:pt x="10860" y="18070"/>
                </a:lnTo>
                <a:lnTo>
                  <a:pt x="10850" y="18080"/>
                </a:lnTo>
                <a:lnTo>
                  <a:pt x="10840" y="18080"/>
                </a:lnTo>
                <a:lnTo>
                  <a:pt x="10810" y="18080"/>
                </a:lnTo>
                <a:lnTo>
                  <a:pt x="10800" y="18080"/>
                </a:lnTo>
                <a:lnTo>
                  <a:pt x="10790" y="18090"/>
                </a:lnTo>
                <a:lnTo>
                  <a:pt x="10780" y="18100"/>
                </a:lnTo>
                <a:lnTo>
                  <a:pt x="10770" y="18110"/>
                </a:lnTo>
                <a:lnTo>
                  <a:pt x="10770" y="18130"/>
                </a:lnTo>
                <a:lnTo>
                  <a:pt x="10760" y="18160"/>
                </a:lnTo>
                <a:lnTo>
                  <a:pt x="10760" y="18170"/>
                </a:lnTo>
                <a:lnTo>
                  <a:pt x="10740" y="18180"/>
                </a:lnTo>
                <a:lnTo>
                  <a:pt x="10710" y="18190"/>
                </a:lnTo>
                <a:lnTo>
                  <a:pt x="10690" y="18190"/>
                </a:lnTo>
                <a:lnTo>
                  <a:pt x="10670" y="18180"/>
                </a:lnTo>
                <a:lnTo>
                  <a:pt x="10660" y="18170"/>
                </a:lnTo>
                <a:lnTo>
                  <a:pt x="10660" y="18150"/>
                </a:lnTo>
                <a:lnTo>
                  <a:pt x="10660" y="18140"/>
                </a:lnTo>
                <a:lnTo>
                  <a:pt x="10660" y="18120"/>
                </a:lnTo>
                <a:lnTo>
                  <a:pt x="10670" y="18090"/>
                </a:lnTo>
                <a:lnTo>
                  <a:pt x="10680" y="18060"/>
                </a:lnTo>
                <a:lnTo>
                  <a:pt x="10700" y="18040"/>
                </a:lnTo>
                <a:lnTo>
                  <a:pt x="10710" y="18030"/>
                </a:lnTo>
                <a:lnTo>
                  <a:pt x="10700" y="18010"/>
                </a:lnTo>
                <a:lnTo>
                  <a:pt x="10680" y="17980"/>
                </a:lnTo>
                <a:lnTo>
                  <a:pt x="10560" y="17910"/>
                </a:lnTo>
                <a:lnTo>
                  <a:pt x="10560" y="17900"/>
                </a:lnTo>
                <a:lnTo>
                  <a:pt x="10550" y="17890"/>
                </a:lnTo>
                <a:lnTo>
                  <a:pt x="10550" y="17870"/>
                </a:lnTo>
                <a:lnTo>
                  <a:pt x="10560" y="17860"/>
                </a:lnTo>
                <a:lnTo>
                  <a:pt x="10560" y="17840"/>
                </a:lnTo>
                <a:lnTo>
                  <a:pt x="10570" y="17830"/>
                </a:lnTo>
                <a:lnTo>
                  <a:pt x="10570" y="17810"/>
                </a:lnTo>
                <a:lnTo>
                  <a:pt x="10550" y="17780"/>
                </a:lnTo>
                <a:lnTo>
                  <a:pt x="10540" y="17770"/>
                </a:lnTo>
                <a:lnTo>
                  <a:pt x="10520" y="17770"/>
                </a:lnTo>
                <a:lnTo>
                  <a:pt x="10480" y="17780"/>
                </a:lnTo>
                <a:lnTo>
                  <a:pt x="10350" y="17810"/>
                </a:lnTo>
                <a:lnTo>
                  <a:pt x="10180" y="17830"/>
                </a:lnTo>
                <a:lnTo>
                  <a:pt x="10100" y="17850"/>
                </a:lnTo>
                <a:lnTo>
                  <a:pt x="10080" y="17860"/>
                </a:lnTo>
                <a:lnTo>
                  <a:pt x="10090" y="17850"/>
                </a:lnTo>
                <a:lnTo>
                  <a:pt x="10100" y="17820"/>
                </a:lnTo>
                <a:lnTo>
                  <a:pt x="10050" y="17800"/>
                </a:lnTo>
                <a:lnTo>
                  <a:pt x="9950" y="17820"/>
                </a:lnTo>
                <a:lnTo>
                  <a:pt x="9900" y="17830"/>
                </a:lnTo>
                <a:lnTo>
                  <a:pt x="9870" y="17850"/>
                </a:lnTo>
                <a:lnTo>
                  <a:pt x="9820" y="17870"/>
                </a:lnTo>
                <a:lnTo>
                  <a:pt x="9710" y="17840"/>
                </a:lnTo>
                <a:lnTo>
                  <a:pt x="9590" y="17780"/>
                </a:lnTo>
                <a:lnTo>
                  <a:pt x="9530" y="17740"/>
                </a:lnTo>
                <a:lnTo>
                  <a:pt x="9470" y="17670"/>
                </a:lnTo>
                <a:lnTo>
                  <a:pt x="9450" y="17600"/>
                </a:lnTo>
                <a:lnTo>
                  <a:pt x="9430" y="17510"/>
                </a:lnTo>
                <a:lnTo>
                  <a:pt x="9440" y="17280"/>
                </a:lnTo>
                <a:lnTo>
                  <a:pt x="9460" y="17200"/>
                </a:lnTo>
                <a:lnTo>
                  <a:pt x="9520" y="17170"/>
                </a:lnTo>
                <a:lnTo>
                  <a:pt x="9810" y="17180"/>
                </a:lnTo>
                <a:lnTo>
                  <a:pt x="9900" y="17170"/>
                </a:lnTo>
                <a:lnTo>
                  <a:pt x="9970" y="17080"/>
                </a:lnTo>
                <a:lnTo>
                  <a:pt x="10050" y="17040"/>
                </a:lnTo>
                <a:lnTo>
                  <a:pt x="10150" y="17030"/>
                </a:lnTo>
                <a:lnTo>
                  <a:pt x="10220" y="17040"/>
                </a:lnTo>
                <a:lnTo>
                  <a:pt x="10180" y="16940"/>
                </a:lnTo>
                <a:lnTo>
                  <a:pt x="10070" y="16950"/>
                </a:lnTo>
                <a:lnTo>
                  <a:pt x="9960" y="17010"/>
                </a:lnTo>
                <a:lnTo>
                  <a:pt x="9910" y="17040"/>
                </a:lnTo>
                <a:lnTo>
                  <a:pt x="9790" y="17030"/>
                </a:lnTo>
                <a:lnTo>
                  <a:pt x="9770" y="16960"/>
                </a:lnTo>
                <a:lnTo>
                  <a:pt x="9780" y="16850"/>
                </a:lnTo>
                <a:lnTo>
                  <a:pt x="9780" y="16730"/>
                </a:lnTo>
                <a:lnTo>
                  <a:pt x="9730" y="16660"/>
                </a:lnTo>
                <a:lnTo>
                  <a:pt x="9490" y="16500"/>
                </a:lnTo>
                <a:lnTo>
                  <a:pt x="9420" y="16430"/>
                </a:lnTo>
                <a:lnTo>
                  <a:pt x="9330" y="16360"/>
                </a:lnTo>
                <a:lnTo>
                  <a:pt x="9220" y="16340"/>
                </a:lnTo>
                <a:lnTo>
                  <a:pt x="9120" y="16410"/>
                </a:lnTo>
                <a:lnTo>
                  <a:pt x="9070" y="16310"/>
                </a:lnTo>
                <a:lnTo>
                  <a:pt x="9030" y="16160"/>
                </a:lnTo>
                <a:lnTo>
                  <a:pt x="9010" y="16020"/>
                </a:lnTo>
                <a:lnTo>
                  <a:pt x="9040" y="15960"/>
                </a:lnTo>
                <a:lnTo>
                  <a:pt x="8970" y="15940"/>
                </a:lnTo>
                <a:lnTo>
                  <a:pt x="8950" y="15880"/>
                </a:lnTo>
                <a:lnTo>
                  <a:pt x="8940" y="15810"/>
                </a:lnTo>
                <a:lnTo>
                  <a:pt x="8920" y="15740"/>
                </a:lnTo>
                <a:lnTo>
                  <a:pt x="8870" y="15680"/>
                </a:lnTo>
                <a:lnTo>
                  <a:pt x="8830" y="15670"/>
                </a:lnTo>
                <a:lnTo>
                  <a:pt x="8810" y="15650"/>
                </a:lnTo>
                <a:lnTo>
                  <a:pt x="8830" y="15550"/>
                </a:lnTo>
                <a:lnTo>
                  <a:pt x="8870" y="15430"/>
                </a:lnTo>
                <a:lnTo>
                  <a:pt x="8890" y="15360"/>
                </a:lnTo>
                <a:lnTo>
                  <a:pt x="8890" y="15280"/>
                </a:lnTo>
                <a:lnTo>
                  <a:pt x="8910" y="15210"/>
                </a:lnTo>
                <a:lnTo>
                  <a:pt x="9000" y="15150"/>
                </a:lnTo>
                <a:lnTo>
                  <a:pt x="9020" y="15090"/>
                </a:lnTo>
                <a:lnTo>
                  <a:pt x="9030" y="14960"/>
                </a:lnTo>
                <a:lnTo>
                  <a:pt x="9120" y="14650"/>
                </a:lnTo>
                <a:lnTo>
                  <a:pt x="9180" y="14530"/>
                </a:lnTo>
                <a:lnTo>
                  <a:pt x="9110" y="14560"/>
                </a:lnTo>
                <a:lnTo>
                  <a:pt x="9020" y="14530"/>
                </a:lnTo>
                <a:lnTo>
                  <a:pt x="8950" y="14470"/>
                </a:lnTo>
                <a:lnTo>
                  <a:pt x="8920" y="14380"/>
                </a:lnTo>
                <a:lnTo>
                  <a:pt x="8940" y="14290"/>
                </a:lnTo>
                <a:lnTo>
                  <a:pt x="8980" y="14210"/>
                </a:lnTo>
                <a:lnTo>
                  <a:pt x="9040" y="14160"/>
                </a:lnTo>
                <a:lnTo>
                  <a:pt x="9120" y="14210"/>
                </a:lnTo>
                <a:lnTo>
                  <a:pt x="9150" y="14140"/>
                </a:lnTo>
                <a:lnTo>
                  <a:pt x="9190" y="14090"/>
                </a:lnTo>
                <a:lnTo>
                  <a:pt x="9230" y="14050"/>
                </a:lnTo>
                <a:lnTo>
                  <a:pt x="9270" y="14020"/>
                </a:lnTo>
                <a:lnTo>
                  <a:pt x="9160" y="14000"/>
                </a:lnTo>
                <a:lnTo>
                  <a:pt x="9060" y="14030"/>
                </a:lnTo>
                <a:lnTo>
                  <a:pt x="8990" y="14040"/>
                </a:lnTo>
                <a:lnTo>
                  <a:pt x="8960" y="13910"/>
                </a:lnTo>
                <a:lnTo>
                  <a:pt x="8940" y="13680"/>
                </a:lnTo>
                <a:lnTo>
                  <a:pt x="8980" y="13620"/>
                </a:lnTo>
                <a:lnTo>
                  <a:pt x="9120" y="13610"/>
                </a:lnTo>
                <a:lnTo>
                  <a:pt x="9120" y="13570"/>
                </a:lnTo>
                <a:lnTo>
                  <a:pt x="9090" y="13570"/>
                </a:lnTo>
                <a:lnTo>
                  <a:pt x="9020" y="13540"/>
                </a:lnTo>
                <a:lnTo>
                  <a:pt x="9060" y="13480"/>
                </a:lnTo>
                <a:lnTo>
                  <a:pt x="9050" y="13450"/>
                </a:lnTo>
                <a:lnTo>
                  <a:pt x="8960" y="13410"/>
                </a:lnTo>
                <a:lnTo>
                  <a:pt x="8910" y="13410"/>
                </a:lnTo>
                <a:lnTo>
                  <a:pt x="8880" y="13420"/>
                </a:lnTo>
                <a:lnTo>
                  <a:pt x="8860" y="13420"/>
                </a:lnTo>
                <a:lnTo>
                  <a:pt x="8830" y="13350"/>
                </a:lnTo>
                <a:lnTo>
                  <a:pt x="8830" y="13290"/>
                </a:lnTo>
                <a:lnTo>
                  <a:pt x="8860" y="13210"/>
                </a:lnTo>
                <a:lnTo>
                  <a:pt x="8860" y="13160"/>
                </a:lnTo>
                <a:lnTo>
                  <a:pt x="8830" y="13140"/>
                </a:lnTo>
                <a:lnTo>
                  <a:pt x="8790" y="13140"/>
                </a:lnTo>
                <a:lnTo>
                  <a:pt x="8750" y="13120"/>
                </a:lnTo>
                <a:lnTo>
                  <a:pt x="8740" y="13060"/>
                </a:lnTo>
                <a:lnTo>
                  <a:pt x="8690" y="13090"/>
                </a:lnTo>
                <a:lnTo>
                  <a:pt x="8640" y="13100"/>
                </a:lnTo>
                <a:lnTo>
                  <a:pt x="8530" y="13100"/>
                </a:lnTo>
                <a:lnTo>
                  <a:pt x="8480" y="13080"/>
                </a:lnTo>
                <a:lnTo>
                  <a:pt x="8500" y="13040"/>
                </a:lnTo>
                <a:lnTo>
                  <a:pt x="8550" y="13000"/>
                </a:lnTo>
                <a:lnTo>
                  <a:pt x="8570" y="13000"/>
                </a:lnTo>
                <a:lnTo>
                  <a:pt x="8570" y="12940"/>
                </a:lnTo>
                <a:lnTo>
                  <a:pt x="8550" y="12920"/>
                </a:lnTo>
                <a:lnTo>
                  <a:pt x="8520" y="12900"/>
                </a:lnTo>
                <a:lnTo>
                  <a:pt x="8470" y="12860"/>
                </a:lnTo>
                <a:lnTo>
                  <a:pt x="8420" y="12830"/>
                </a:lnTo>
                <a:lnTo>
                  <a:pt x="8370" y="12840"/>
                </a:lnTo>
                <a:lnTo>
                  <a:pt x="8320" y="12870"/>
                </a:lnTo>
                <a:lnTo>
                  <a:pt x="8290" y="12910"/>
                </a:lnTo>
                <a:lnTo>
                  <a:pt x="8230" y="12840"/>
                </a:lnTo>
                <a:lnTo>
                  <a:pt x="8210" y="12780"/>
                </a:lnTo>
                <a:lnTo>
                  <a:pt x="8190" y="12720"/>
                </a:lnTo>
                <a:lnTo>
                  <a:pt x="8160" y="12650"/>
                </a:lnTo>
                <a:lnTo>
                  <a:pt x="8050" y="12520"/>
                </a:lnTo>
                <a:lnTo>
                  <a:pt x="8020" y="12420"/>
                </a:lnTo>
                <a:lnTo>
                  <a:pt x="7950" y="12260"/>
                </a:lnTo>
                <a:lnTo>
                  <a:pt x="7910" y="12200"/>
                </a:lnTo>
                <a:lnTo>
                  <a:pt x="7880" y="12090"/>
                </a:lnTo>
                <a:lnTo>
                  <a:pt x="7880" y="12050"/>
                </a:lnTo>
                <a:lnTo>
                  <a:pt x="7900" y="12050"/>
                </a:lnTo>
                <a:lnTo>
                  <a:pt x="7920" y="12060"/>
                </a:lnTo>
                <a:lnTo>
                  <a:pt x="7940" y="12040"/>
                </a:lnTo>
                <a:lnTo>
                  <a:pt x="7990" y="11990"/>
                </a:lnTo>
                <a:lnTo>
                  <a:pt x="8040" y="11950"/>
                </a:lnTo>
                <a:lnTo>
                  <a:pt x="8060" y="11920"/>
                </a:lnTo>
                <a:lnTo>
                  <a:pt x="8060" y="11930"/>
                </a:lnTo>
                <a:lnTo>
                  <a:pt x="8410" y="11840"/>
                </a:lnTo>
                <a:lnTo>
                  <a:pt x="8460" y="11840"/>
                </a:lnTo>
                <a:lnTo>
                  <a:pt x="8520" y="1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rawak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7600" y="12660"/>
                </a:moveTo>
                <a:lnTo>
                  <a:pt x="78030" y="12700"/>
                </a:lnTo>
                <a:lnTo>
                  <a:pt x="78250" y="12690"/>
                </a:lnTo>
                <a:lnTo>
                  <a:pt x="78380" y="12670"/>
                </a:lnTo>
                <a:lnTo>
                  <a:pt x="78470" y="12670"/>
                </a:lnTo>
                <a:lnTo>
                  <a:pt x="78530" y="12680"/>
                </a:lnTo>
                <a:lnTo>
                  <a:pt x="78560" y="12710"/>
                </a:lnTo>
                <a:lnTo>
                  <a:pt x="78590" y="12760"/>
                </a:lnTo>
                <a:lnTo>
                  <a:pt x="78690" y="13200"/>
                </a:lnTo>
                <a:lnTo>
                  <a:pt x="78700" y="13250"/>
                </a:lnTo>
                <a:lnTo>
                  <a:pt x="78690" y="13300"/>
                </a:lnTo>
                <a:lnTo>
                  <a:pt x="78620" y="13530"/>
                </a:lnTo>
                <a:lnTo>
                  <a:pt x="78600" y="13580"/>
                </a:lnTo>
                <a:lnTo>
                  <a:pt x="78580" y="13620"/>
                </a:lnTo>
                <a:lnTo>
                  <a:pt x="78480" y="13720"/>
                </a:lnTo>
                <a:lnTo>
                  <a:pt x="78460" y="13750"/>
                </a:lnTo>
                <a:lnTo>
                  <a:pt x="78440" y="13790"/>
                </a:lnTo>
                <a:lnTo>
                  <a:pt x="78430" y="13880"/>
                </a:lnTo>
                <a:lnTo>
                  <a:pt x="78410" y="14040"/>
                </a:lnTo>
                <a:lnTo>
                  <a:pt x="78400" y="14090"/>
                </a:lnTo>
                <a:lnTo>
                  <a:pt x="78390" y="14140"/>
                </a:lnTo>
                <a:lnTo>
                  <a:pt x="78240" y="14400"/>
                </a:lnTo>
                <a:lnTo>
                  <a:pt x="78230" y="14430"/>
                </a:lnTo>
                <a:lnTo>
                  <a:pt x="78220" y="14470"/>
                </a:lnTo>
                <a:lnTo>
                  <a:pt x="78240" y="14820"/>
                </a:lnTo>
                <a:lnTo>
                  <a:pt x="78260" y="14890"/>
                </a:lnTo>
                <a:lnTo>
                  <a:pt x="78330" y="15000"/>
                </a:lnTo>
                <a:lnTo>
                  <a:pt x="78350" y="15050"/>
                </a:lnTo>
                <a:lnTo>
                  <a:pt x="78350" y="15080"/>
                </a:lnTo>
                <a:lnTo>
                  <a:pt x="78350" y="15190"/>
                </a:lnTo>
                <a:lnTo>
                  <a:pt x="78360" y="15270"/>
                </a:lnTo>
                <a:lnTo>
                  <a:pt x="78380" y="15330"/>
                </a:lnTo>
                <a:lnTo>
                  <a:pt x="78410" y="15360"/>
                </a:lnTo>
                <a:lnTo>
                  <a:pt x="78440" y="15380"/>
                </a:lnTo>
                <a:lnTo>
                  <a:pt x="78480" y="15390"/>
                </a:lnTo>
                <a:lnTo>
                  <a:pt x="78550" y="15410"/>
                </a:lnTo>
                <a:lnTo>
                  <a:pt x="78590" y="15420"/>
                </a:lnTo>
                <a:lnTo>
                  <a:pt x="78630" y="15450"/>
                </a:lnTo>
                <a:lnTo>
                  <a:pt x="78670" y="15490"/>
                </a:lnTo>
                <a:lnTo>
                  <a:pt x="78740" y="15570"/>
                </a:lnTo>
                <a:lnTo>
                  <a:pt x="78760" y="15630"/>
                </a:lnTo>
                <a:lnTo>
                  <a:pt x="78770" y="15680"/>
                </a:lnTo>
                <a:lnTo>
                  <a:pt x="78760" y="15730"/>
                </a:lnTo>
                <a:lnTo>
                  <a:pt x="78730" y="15830"/>
                </a:lnTo>
                <a:lnTo>
                  <a:pt x="78710" y="15870"/>
                </a:lnTo>
                <a:lnTo>
                  <a:pt x="78570" y="16050"/>
                </a:lnTo>
                <a:lnTo>
                  <a:pt x="78550" y="16100"/>
                </a:lnTo>
                <a:lnTo>
                  <a:pt x="78540" y="16170"/>
                </a:lnTo>
                <a:lnTo>
                  <a:pt x="78550" y="16280"/>
                </a:lnTo>
                <a:lnTo>
                  <a:pt x="78560" y="16350"/>
                </a:lnTo>
                <a:lnTo>
                  <a:pt x="78580" y="16410"/>
                </a:lnTo>
                <a:lnTo>
                  <a:pt x="78600" y="16450"/>
                </a:lnTo>
                <a:lnTo>
                  <a:pt x="78580" y="16530"/>
                </a:lnTo>
                <a:lnTo>
                  <a:pt x="78530" y="16940"/>
                </a:lnTo>
                <a:lnTo>
                  <a:pt x="78470" y="17140"/>
                </a:lnTo>
                <a:lnTo>
                  <a:pt x="78380" y="17320"/>
                </a:lnTo>
                <a:lnTo>
                  <a:pt x="78340" y="17370"/>
                </a:lnTo>
                <a:lnTo>
                  <a:pt x="78170" y="17460"/>
                </a:lnTo>
                <a:lnTo>
                  <a:pt x="78140" y="17500"/>
                </a:lnTo>
                <a:lnTo>
                  <a:pt x="78140" y="17600"/>
                </a:lnTo>
                <a:lnTo>
                  <a:pt x="78210" y="17670"/>
                </a:lnTo>
                <a:lnTo>
                  <a:pt x="78310" y="17720"/>
                </a:lnTo>
                <a:lnTo>
                  <a:pt x="78370" y="17790"/>
                </a:lnTo>
                <a:lnTo>
                  <a:pt x="78370" y="17940"/>
                </a:lnTo>
                <a:lnTo>
                  <a:pt x="78190" y="18480"/>
                </a:lnTo>
                <a:lnTo>
                  <a:pt x="78170" y="18660"/>
                </a:lnTo>
                <a:lnTo>
                  <a:pt x="78170" y="18850"/>
                </a:lnTo>
                <a:lnTo>
                  <a:pt x="78190" y="18960"/>
                </a:lnTo>
                <a:lnTo>
                  <a:pt x="78300" y="19240"/>
                </a:lnTo>
                <a:lnTo>
                  <a:pt x="78310" y="19290"/>
                </a:lnTo>
                <a:lnTo>
                  <a:pt x="78300" y="19380"/>
                </a:lnTo>
                <a:lnTo>
                  <a:pt x="78300" y="19430"/>
                </a:lnTo>
                <a:lnTo>
                  <a:pt x="78310" y="19490"/>
                </a:lnTo>
                <a:lnTo>
                  <a:pt x="78390" y="19620"/>
                </a:lnTo>
                <a:lnTo>
                  <a:pt x="78430" y="19720"/>
                </a:lnTo>
                <a:lnTo>
                  <a:pt x="78430" y="19770"/>
                </a:lnTo>
                <a:lnTo>
                  <a:pt x="78400" y="19820"/>
                </a:lnTo>
                <a:lnTo>
                  <a:pt x="78350" y="19830"/>
                </a:lnTo>
                <a:lnTo>
                  <a:pt x="78310" y="19820"/>
                </a:lnTo>
                <a:lnTo>
                  <a:pt x="78270" y="19800"/>
                </a:lnTo>
                <a:lnTo>
                  <a:pt x="78230" y="19790"/>
                </a:lnTo>
                <a:lnTo>
                  <a:pt x="78130" y="19900"/>
                </a:lnTo>
                <a:lnTo>
                  <a:pt x="78040" y="20110"/>
                </a:lnTo>
                <a:lnTo>
                  <a:pt x="77880" y="20810"/>
                </a:lnTo>
                <a:lnTo>
                  <a:pt x="77880" y="20890"/>
                </a:lnTo>
                <a:lnTo>
                  <a:pt x="77960" y="20980"/>
                </a:lnTo>
                <a:lnTo>
                  <a:pt x="78030" y="21000"/>
                </a:lnTo>
                <a:lnTo>
                  <a:pt x="78040" y="21040"/>
                </a:lnTo>
                <a:lnTo>
                  <a:pt x="77880" y="21250"/>
                </a:lnTo>
                <a:lnTo>
                  <a:pt x="77850" y="21340"/>
                </a:lnTo>
                <a:lnTo>
                  <a:pt x="77830" y="21530"/>
                </a:lnTo>
                <a:lnTo>
                  <a:pt x="77790" y="21620"/>
                </a:lnTo>
                <a:lnTo>
                  <a:pt x="77720" y="21660"/>
                </a:lnTo>
                <a:lnTo>
                  <a:pt x="77530" y="21680"/>
                </a:lnTo>
                <a:lnTo>
                  <a:pt x="77230" y="21810"/>
                </a:lnTo>
                <a:lnTo>
                  <a:pt x="77080" y="21830"/>
                </a:lnTo>
                <a:lnTo>
                  <a:pt x="76950" y="21770"/>
                </a:lnTo>
                <a:lnTo>
                  <a:pt x="76830" y="21590"/>
                </a:lnTo>
                <a:lnTo>
                  <a:pt x="76770" y="21570"/>
                </a:lnTo>
                <a:lnTo>
                  <a:pt x="76690" y="21690"/>
                </a:lnTo>
                <a:lnTo>
                  <a:pt x="76610" y="21860"/>
                </a:lnTo>
                <a:lnTo>
                  <a:pt x="76550" y="21920"/>
                </a:lnTo>
                <a:lnTo>
                  <a:pt x="76290" y="22100"/>
                </a:lnTo>
                <a:lnTo>
                  <a:pt x="76210" y="22170"/>
                </a:lnTo>
                <a:lnTo>
                  <a:pt x="76150" y="22270"/>
                </a:lnTo>
                <a:lnTo>
                  <a:pt x="76130" y="22320"/>
                </a:lnTo>
                <a:lnTo>
                  <a:pt x="76120" y="22370"/>
                </a:lnTo>
                <a:lnTo>
                  <a:pt x="76100" y="22420"/>
                </a:lnTo>
                <a:lnTo>
                  <a:pt x="76070" y="22470"/>
                </a:lnTo>
                <a:lnTo>
                  <a:pt x="76000" y="22530"/>
                </a:lnTo>
                <a:lnTo>
                  <a:pt x="75960" y="22540"/>
                </a:lnTo>
                <a:lnTo>
                  <a:pt x="75950" y="22560"/>
                </a:lnTo>
                <a:lnTo>
                  <a:pt x="75980" y="22630"/>
                </a:lnTo>
                <a:lnTo>
                  <a:pt x="76100" y="22780"/>
                </a:lnTo>
                <a:lnTo>
                  <a:pt x="76130" y="22870"/>
                </a:lnTo>
                <a:lnTo>
                  <a:pt x="76080" y="22990"/>
                </a:lnTo>
                <a:lnTo>
                  <a:pt x="76030" y="23020"/>
                </a:lnTo>
                <a:lnTo>
                  <a:pt x="75980" y="23030"/>
                </a:lnTo>
                <a:lnTo>
                  <a:pt x="75940" y="23050"/>
                </a:lnTo>
                <a:lnTo>
                  <a:pt x="75910" y="23110"/>
                </a:lnTo>
                <a:lnTo>
                  <a:pt x="75910" y="23150"/>
                </a:lnTo>
                <a:lnTo>
                  <a:pt x="75960" y="23240"/>
                </a:lnTo>
                <a:lnTo>
                  <a:pt x="75980" y="23290"/>
                </a:lnTo>
                <a:lnTo>
                  <a:pt x="75960" y="23380"/>
                </a:lnTo>
                <a:lnTo>
                  <a:pt x="75920" y="23490"/>
                </a:lnTo>
                <a:lnTo>
                  <a:pt x="75910" y="23580"/>
                </a:lnTo>
                <a:lnTo>
                  <a:pt x="75980" y="23650"/>
                </a:lnTo>
                <a:lnTo>
                  <a:pt x="76030" y="23650"/>
                </a:lnTo>
                <a:lnTo>
                  <a:pt x="76130" y="23600"/>
                </a:lnTo>
                <a:lnTo>
                  <a:pt x="76180" y="23590"/>
                </a:lnTo>
                <a:lnTo>
                  <a:pt x="76230" y="23590"/>
                </a:lnTo>
                <a:lnTo>
                  <a:pt x="76290" y="23610"/>
                </a:lnTo>
                <a:lnTo>
                  <a:pt x="76350" y="23640"/>
                </a:lnTo>
                <a:lnTo>
                  <a:pt x="76390" y="23670"/>
                </a:lnTo>
                <a:lnTo>
                  <a:pt x="76460" y="23740"/>
                </a:lnTo>
                <a:lnTo>
                  <a:pt x="76540" y="23850"/>
                </a:lnTo>
                <a:lnTo>
                  <a:pt x="76590" y="23960"/>
                </a:lnTo>
                <a:lnTo>
                  <a:pt x="76600" y="24040"/>
                </a:lnTo>
                <a:lnTo>
                  <a:pt x="76540" y="24130"/>
                </a:lnTo>
                <a:lnTo>
                  <a:pt x="76440" y="24160"/>
                </a:lnTo>
                <a:lnTo>
                  <a:pt x="76230" y="24180"/>
                </a:lnTo>
                <a:lnTo>
                  <a:pt x="76130" y="24240"/>
                </a:lnTo>
                <a:lnTo>
                  <a:pt x="75960" y="24440"/>
                </a:lnTo>
                <a:lnTo>
                  <a:pt x="75890" y="24480"/>
                </a:lnTo>
                <a:lnTo>
                  <a:pt x="75810" y="24520"/>
                </a:lnTo>
                <a:lnTo>
                  <a:pt x="75610" y="24690"/>
                </a:lnTo>
                <a:lnTo>
                  <a:pt x="75520" y="24750"/>
                </a:lnTo>
                <a:lnTo>
                  <a:pt x="75340" y="24730"/>
                </a:lnTo>
                <a:lnTo>
                  <a:pt x="75280" y="24760"/>
                </a:lnTo>
                <a:lnTo>
                  <a:pt x="75250" y="24860"/>
                </a:lnTo>
                <a:lnTo>
                  <a:pt x="75260" y="24960"/>
                </a:lnTo>
                <a:lnTo>
                  <a:pt x="75270" y="25030"/>
                </a:lnTo>
                <a:lnTo>
                  <a:pt x="75240" y="25090"/>
                </a:lnTo>
                <a:lnTo>
                  <a:pt x="75120" y="25130"/>
                </a:lnTo>
                <a:lnTo>
                  <a:pt x="74760" y="25180"/>
                </a:lnTo>
                <a:lnTo>
                  <a:pt x="74620" y="25260"/>
                </a:lnTo>
                <a:lnTo>
                  <a:pt x="74550" y="25440"/>
                </a:lnTo>
                <a:lnTo>
                  <a:pt x="74500" y="25690"/>
                </a:lnTo>
                <a:lnTo>
                  <a:pt x="74500" y="25780"/>
                </a:lnTo>
                <a:lnTo>
                  <a:pt x="74520" y="25820"/>
                </a:lnTo>
                <a:lnTo>
                  <a:pt x="74570" y="25890"/>
                </a:lnTo>
                <a:lnTo>
                  <a:pt x="74580" y="25940"/>
                </a:lnTo>
                <a:lnTo>
                  <a:pt x="74580" y="26090"/>
                </a:lnTo>
                <a:lnTo>
                  <a:pt x="74580" y="26130"/>
                </a:lnTo>
                <a:lnTo>
                  <a:pt x="74630" y="26240"/>
                </a:lnTo>
                <a:lnTo>
                  <a:pt x="74680" y="26240"/>
                </a:lnTo>
                <a:lnTo>
                  <a:pt x="74760" y="26210"/>
                </a:lnTo>
                <a:lnTo>
                  <a:pt x="74860" y="26190"/>
                </a:lnTo>
                <a:lnTo>
                  <a:pt x="74910" y="26230"/>
                </a:lnTo>
                <a:lnTo>
                  <a:pt x="74930" y="26290"/>
                </a:lnTo>
                <a:lnTo>
                  <a:pt x="74930" y="26360"/>
                </a:lnTo>
                <a:lnTo>
                  <a:pt x="74920" y="26420"/>
                </a:lnTo>
                <a:lnTo>
                  <a:pt x="74880" y="26510"/>
                </a:lnTo>
                <a:lnTo>
                  <a:pt x="74860" y="26590"/>
                </a:lnTo>
                <a:lnTo>
                  <a:pt x="74860" y="26670"/>
                </a:lnTo>
                <a:lnTo>
                  <a:pt x="74870" y="26770"/>
                </a:lnTo>
                <a:lnTo>
                  <a:pt x="74870" y="26850"/>
                </a:lnTo>
                <a:lnTo>
                  <a:pt x="74810" y="26910"/>
                </a:lnTo>
                <a:lnTo>
                  <a:pt x="74550" y="27010"/>
                </a:lnTo>
                <a:lnTo>
                  <a:pt x="74300" y="27040"/>
                </a:lnTo>
                <a:lnTo>
                  <a:pt x="74250" y="27060"/>
                </a:lnTo>
                <a:lnTo>
                  <a:pt x="74200" y="27100"/>
                </a:lnTo>
                <a:lnTo>
                  <a:pt x="74160" y="27140"/>
                </a:lnTo>
                <a:lnTo>
                  <a:pt x="74140" y="27180"/>
                </a:lnTo>
                <a:lnTo>
                  <a:pt x="74120" y="27230"/>
                </a:lnTo>
                <a:lnTo>
                  <a:pt x="74130" y="27260"/>
                </a:lnTo>
                <a:lnTo>
                  <a:pt x="74140" y="27300"/>
                </a:lnTo>
                <a:lnTo>
                  <a:pt x="74160" y="27360"/>
                </a:lnTo>
                <a:lnTo>
                  <a:pt x="74160" y="27500"/>
                </a:lnTo>
                <a:lnTo>
                  <a:pt x="74110" y="27820"/>
                </a:lnTo>
                <a:lnTo>
                  <a:pt x="74030" y="28060"/>
                </a:lnTo>
                <a:lnTo>
                  <a:pt x="73910" y="28260"/>
                </a:lnTo>
                <a:lnTo>
                  <a:pt x="73840" y="28340"/>
                </a:lnTo>
                <a:lnTo>
                  <a:pt x="73670" y="28470"/>
                </a:lnTo>
                <a:lnTo>
                  <a:pt x="73620" y="28550"/>
                </a:lnTo>
                <a:lnTo>
                  <a:pt x="73620" y="28660"/>
                </a:lnTo>
                <a:lnTo>
                  <a:pt x="73640" y="28760"/>
                </a:lnTo>
                <a:lnTo>
                  <a:pt x="73640" y="28860"/>
                </a:lnTo>
                <a:lnTo>
                  <a:pt x="73620" y="28950"/>
                </a:lnTo>
                <a:lnTo>
                  <a:pt x="73540" y="29020"/>
                </a:lnTo>
                <a:lnTo>
                  <a:pt x="73430" y="29050"/>
                </a:lnTo>
                <a:lnTo>
                  <a:pt x="73330" y="29010"/>
                </a:lnTo>
                <a:lnTo>
                  <a:pt x="73310" y="29000"/>
                </a:lnTo>
                <a:lnTo>
                  <a:pt x="72970" y="28750"/>
                </a:lnTo>
                <a:lnTo>
                  <a:pt x="72860" y="28700"/>
                </a:lnTo>
                <a:lnTo>
                  <a:pt x="72750" y="28690"/>
                </a:lnTo>
                <a:lnTo>
                  <a:pt x="72660" y="28710"/>
                </a:lnTo>
                <a:lnTo>
                  <a:pt x="71970" y="29000"/>
                </a:lnTo>
                <a:lnTo>
                  <a:pt x="71960" y="29000"/>
                </a:lnTo>
                <a:lnTo>
                  <a:pt x="71860" y="29070"/>
                </a:lnTo>
                <a:lnTo>
                  <a:pt x="71820" y="29090"/>
                </a:lnTo>
                <a:lnTo>
                  <a:pt x="71760" y="29070"/>
                </a:lnTo>
                <a:lnTo>
                  <a:pt x="71710" y="29020"/>
                </a:lnTo>
                <a:lnTo>
                  <a:pt x="71670" y="28970"/>
                </a:lnTo>
                <a:lnTo>
                  <a:pt x="71620" y="28930"/>
                </a:lnTo>
                <a:lnTo>
                  <a:pt x="71450" y="28880"/>
                </a:lnTo>
                <a:lnTo>
                  <a:pt x="71260" y="28880"/>
                </a:lnTo>
                <a:lnTo>
                  <a:pt x="70600" y="28990"/>
                </a:lnTo>
                <a:lnTo>
                  <a:pt x="70510" y="29020"/>
                </a:lnTo>
                <a:lnTo>
                  <a:pt x="70400" y="29110"/>
                </a:lnTo>
                <a:lnTo>
                  <a:pt x="70130" y="29460"/>
                </a:lnTo>
                <a:lnTo>
                  <a:pt x="69390" y="29950"/>
                </a:lnTo>
                <a:lnTo>
                  <a:pt x="69280" y="29980"/>
                </a:lnTo>
                <a:lnTo>
                  <a:pt x="69150" y="29920"/>
                </a:lnTo>
                <a:lnTo>
                  <a:pt x="68910" y="29640"/>
                </a:lnTo>
                <a:lnTo>
                  <a:pt x="68810" y="29580"/>
                </a:lnTo>
                <a:lnTo>
                  <a:pt x="68720" y="29580"/>
                </a:lnTo>
                <a:lnTo>
                  <a:pt x="68620" y="29600"/>
                </a:lnTo>
                <a:lnTo>
                  <a:pt x="68440" y="29680"/>
                </a:lnTo>
                <a:lnTo>
                  <a:pt x="68220" y="29670"/>
                </a:lnTo>
                <a:lnTo>
                  <a:pt x="67880" y="29410"/>
                </a:lnTo>
                <a:lnTo>
                  <a:pt x="67660" y="29330"/>
                </a:lnTo>
                <a:lnTo>
                  <a:pt x="67390" y="29270"/>
                </a:lnTo>
                <a:lnTo>
                  <a:pt x="67180" y="29260"/>
                </a:lnTo>
                <a:lnTo>
                  <a:pt x="67120" y="29240"/>
                </a:lnTo>
                <a:lnTo>
                  <a:pt x="66970" y="29120"/>
                </a:lnTo>
                <a:lnTo>
                  <a:pt x="66800" y="29040"/>
                </a:lnTo>
                <a:lnTo>
                  <a:pt x="66620" y="29020"/>
                </a:lnTo>
                <a:lnTo>
                  <a:pt x="66440" y="29050"/>
                </a:lnTo>
                <a:lnTo>
                  <a:pt x="66260" y="29110"/>
                </a:lnTo>
                <a:lnTo>
                  <a:pt x="66190" y="29110"/>
                </a:lnTo>
                <a:lnTo>
                  <a:pt x="66180" y="29070"/>
                </a:lnTo>
                <a:lnTo>
                  <a:pt x="66200" y="29020"/>
                </a:lnTo>
                <a:lnTo>
                  <a:pt x="66350" y="28920"/>
                </a:lnTo>
                <a:lnTo>
                  <a:pt x="66420" y="28840"/>
                </a:lnTo>
                <a:lnTo>
                  <a:pt x="66470" y="28750"/>
                </a:lnTo>
                <a:lnTo>
                  <a:pt x="66500" y="28650"/>
                </a:lnTo>
                <a:lnTo>
                  <a:pt x="66490" y="28550"/>
                </a:lnTo>
                <a:lnTo>
                  <a:pt x="66450" y="28480"/>
                </a:lnTo>
                <a:lnTo>
                  <a:pt x="66370" y="28440"/>
                </a:lnTo>
                <a:lnTo>
                  <a:pt x="66260" y="28400"/>
                </a:lnTo>
                <a:lnTo>
                  <a:pt x="66180" y="28380"/>
                </a:lnTo>
                <a:lnTo>
                  <a:pt x="65960" y="28390"/>
                </a:lnTo>
                <a:lnTo>
                  <a:pt x="65870" y="28370"/>
                </a:lnTo>
                <a:lnTo>
                  <a:pt x="65790" y="28350"/>
                </a:lnTo>
                <a:lnTo>
                  <a:pt x="65710" y="28340"/>
                </a:lnTo>
                <a:lnTo>
                  <a:pt x="65630" y="28370"/>
                </a:lnTo>
                <a:lnTo>
                  <a:pt x="65580" y="28410"/>
                </a:lnTo>
                <a:lnTo>
                  <a:pt x="65550" y="28450"/>
                </a:lnTo>
                <a:lnTo>
                  <a:pt x="65520" y="28490"/>
                </a:lnTo>
                <a:lnTo>
                  <a:pt x="65470" y="28520"/>
                </a:lnTo>
                <a:lnTo>
                  <a:pt x="65430" y="28510"/>
                </a:lnTo>
                <a:lnTo>
                  <a:pt x="65310" y="28480"/>
                </a:lnTo>
                <a:lnTo>
                  <a:pt x="63930" y="28410"/>
                </a:lnTo>
                <a:lnTo>
                  <a:pt x="63820" y="28430"/>
                </a:lnTo>
                <a:lnTo>
                  <a:pt x="63740" y="28480"/>
                </a:lnTo>
                <a:lnTo>
                  <a:pt x="63680" y="28550"/>
                </a:lnTo>
                <a:lnTo>
                  <a:pt x="63600" y="28610"/>
                </a:lnTo>
                <a:lnTo>
                  <a:pt x="63520" y="28640"/>
                </a:lnTo>
                <a:lnTo>
                  <a:pt x="63230" y="28660"/>
                </a:lnTo>
                <a:lnTo>
                  <a:pt x="63120" y="28700"/>
                </a:lnTo>
                <a:lnTo>
                  <a:pt x="62590" y="28950"/>
                </a:lnTo>
                <a:lnTo>
                  <a:pt x="62500" y="29020"/>
                </a:lnTo>
                <a:lnTo>
                  <a:pt x="62470" y="29140"/>
                </a:lnTo>
                <a:lnTo>
                  <a:pt x="62490" y="29180"/>
                </a:lnTo>
                <a:lnTo>
                  <a:pt x="62600" y="29180"/>
                </a:lnTo>
                <a:lnTo>
                  <a:pt x="62620" y="29220"/>
                </a:lnTo>
                <a:lnTo>
                  <a:pt x="62620" y="29280"/>
                </a:lnTo>
                <a:lnTo>
                  <a:pt x="62610" y="29330"/>
                </a:lnTo>
                <a:lnTo>
                  <a:pt x="62460" y="29620"/>
                </a:lnTo>
                <a:lnTo>
                  <a:pt x="62220" y="30320"/>
                </a:lnTo>
                <a:lnTo>
                  <a:pt x="62180" y="30370"/>
                </a:lnTo>
                <a:lnTo>
                  <a:pt x="62120" y="30400"/>
                </a:lnTo>
                <a:lnTo>
                  <a:pt x="62000" y="30420"/>
                </a:lnTo>
                <a:lnTo>
                  <a:pt x="61630" y="30410"/>
                </a:lnTo>
                <a:lnTo>
                  <a:pt x="61340" y="30510"/>
                </a:lnTo>
                <a:lnTo>
                  <a:pt x="60930" y="31000"/>
                </a:lnTo>
                <a:lnTo>
                  <a:pt x="60660" y="31070"/>
                </a:lnTo>
                <a:lnTo>
                  <a:pt x="60520" y="31030"/>
                </a:lnTo>
                <a:lnTo>
                  <a:pt x="60280" y="30930"/>
                </a:lnTo>
                <a:lnTo>
                  <a:pt x="60160" y="30890"/>
                </a:lnTo>
                <a:lnTo>
                  <a:pt x="60070" y="30890"/>
                </a:lnTo>
                <a:lnTo>
                  <a:pt x="60010" y="30890"/>
                </a:lnTo>
                <a:lnTo>
                  <a:pt x="59620" y="31050"/>
                </a:lnTo>
                <a:lnTo>
                  <a:pt x="59510" y="31200"/>
                </a:lnTo>
                <a:lnTo>
                  <a:pt x="59450" y="31230"/>
                </a:lnTo>
                <a:lnTo>
                  <a:pt x="59400" y="31120"/>
                </a:lnTo>
                <a:lnTo>
                  <a:pt x="59380" y="31040"/>
                </a:lnTo>
                <a:lnTo>
                  <a:pt x="59360" y="30970"/>
                </a:lnTo>
                <a:lnTo>
                  <a:pt x="59310" y="30930"/>
                </a:lnTo>
                <a:lnTo>
                  <a:pt x="59230" y="30930"/>
                </a:lnTo>
                <a:lnTo>
                  <a:pt x="59050" y="30990"/>
                </a:lnTo>
                <a:lnTo>
                  <a:pt x="58950" y="31010"/>
                </a:lnTo>
                <a:lnTo>
                  <a:pt x="58860" y="31000"/>
                </a:lnTo>
                <a:lnTo>
                  <a:pt x="58750" y="30970"/>
                </a:lnTo>
                <a:lnTo>
                  <a:pt x="58130" y="30700"/>
                </a:lnTo>
                <a:lnTo>
                  <a:pt x="58040" y="30690"/>
                </a:lnTo>
                <a:lnTo>
                  <a:pt x="57000" y="30950"/>
                </a:lnTo>
                <a:lnTo>
                  <a:pt x="56710" y="30960"/>
                </a:lnTo>
                <a:lnTo>
                  <a:pt x="56570" y="30990"/>
                </a:lnTo>
                <a:lnTo>
                  <a:pt x="56440" y="31050"/>
                </a:lnTo>
                <a:lnTo>
                  <a:pt x="56180" y="31270"/>
                </a:lnTo>
                <a:lnTo>
                  <a:pt x="56140" y="31340"/>
                </a:lnTo>
                <a:lnTo>
                  <a:pt x="56130" y="31420"/>
                </a:lnTo>
                <a:lnTo>
                  <a:pt x="56120" y="31460"/>
                </a:lnTo>
                <a:lnTo>
                  <a:pt x="56090" y="31480"/>
                </a:lnTo>
                <a:lnTo>
                  <a:pt x="56060" y="31480"/>
                </a:lnTo>
                <a:lnTo>
                  <a:pt x="56020" y="31440"/>
                </a:lnTo>
                <a:lnTo>
                  <a:pt x="56000" y="31430"/>
                </a:lnTo>
                <a:lnTo>
                  <a:pt x="55950" y="31460"/>
                </a:lnTo>
                <a:lnTo>
                  <a:pt x="55940" y="31470"/>
                </a:lnTo>
                <a:lnTo>
                  <a:pt x="55850" y="31510"/>
                </a:lnTo>
                <a:lnTo>
                  <a:pt x="55830" y="31510"/>
                </a:lnTo>
                <a:lnTo>
                  <a:pt x="55780" y="31490"/>
                </a:lnTo>
                <a:lnTo>
                  <a:pt x="55750" y="31490"/>
                </a:lnTo>
                <a:lnTo>
                  <a:pt x="55700" y="31520"/>
                </a:lnTo>
                <a:lnTo>
                  <a:pt x="55620" y="31600"/>
                </a:lnTo>
                <a:lnTo>
                  <a:pt x="55550" y="31630"/>
                </a:lnTo>
                <a:lnTo>
                  <a:pt x="55490" y="31620"/>
                </a:lnTo>
                <a:lnTo>
                  <a:pt x="55450" y="31590"/>
                </a:lnTo>
                <a:lnTo>
                  <a:pt x="55420" y="31550"/>
                </a:lnTo>
                <a:lnTo>
                  <a:pt x="55390" y="31530"/>
                </a:lnTo>
                <a:lnTo>
                  <a:pt x="55330" y="31530"/>
                </a:lnTo>
                <a:lnTo>
                  <a:pt x="55320" y="31540"/>
                </a:lnTo>
                <a:lnTo>
                  <a:pt x="55300" y="31570"/>
                </a:lnTo>
                <a:lnTo>
                  <a:pt x="55250" y="31630"/>
                </a:lnTo>
                <a:lnTo>
                  <a:pt x="55060" y="31720"/>
                </a:lnTo>
                <a:lnTo>
                  <a:pt x="54840" y="31700"/>
                </a:lnTo>
                <a:lnTo>
                  <a:pt x="54620" y="31590"/>
                </a:lnTo>
                <a:lnTo>
                  <a:pt x="54450" y="31450"/>
                </a:lnTo>
                <a:lnTo>
                  <a:pt x="54260" y="31190"/>
                </a:lnTo>
                <a:lnTo>
                  <a:pt x="54180" y="31120"/>
                </a:lnTo>
                <a:lnTo>
                  <a:pt x="54120" y="31100"/>
                </a:lnTo>
                <a:lnTo>
                  <a:pt x="53890" y="31050"/>
                </a:lnTo>
                <a:lnTo>
                  <a:pt x="53820" y="31060"/>
                </a:lnTo>
                <a:lnTo>
                  <a:pt x="53760" y="31080"/>
                </a:lnTo>
                <a:lnTo>
                  <a:pt x="53710" y="31060"/>
                </a:lnTo>
                <a:lnTo>
                  <a:pt x="53700" y="30970"/>
                </a:lnTo>
                <a:lnTo>
                  <a:pt x="53680" y="30850"/>
                </a:lnTo>
                <a:lnTo>
                  <a:pt x="53450" y="30520"/>
                </a:lnTo>
                <a:lnTo>
                  <a:pt x="53350" y="30320"/>
                </a:lnTo>
                <a:lnTo>
                  <a:pt x="53280" y="30230"/>
                </a:lnTo>
                <a:lnTo>
                  <a:pt x="53200" y="30180"/>
                </a:lnTo>
                <a:lnTo>
                  <a:pt x="52930" y="30150"/>
                </a:lnTo>
                <a:lnTo>
                  <a:pt x="52840" y="30110"/>
                </a:lnTo>
                <a:lnTo>
                  <a:pt x="52730" y="30040"/>
                </a:lnTo>
                <a:lnTo>
                  <a:pt x="52640" y="29860"/>
                </a:lnTo>
                <a:lnTo>
                  <a:pt x="52550" y="29780"/>
                </a:lnTo>
                <a:lnTo>
                  <a:pt x="52380" y="29700"/>
                </a:lnTo>
                <a:lnTo>
                  <a:pt x="52320" y="29650"/>
                </a:lnTo>
                <a:lnTo>
                  <a:pt x="52270" y="29550"/>
                </a:lnTo>
                <a:lnTo>
                  <a:pt x="52180" y="29280"/>
                </a:lnTo>
                <a:lnTo>
                  <a:pt x="52120" y="29210"/>
                </a:lnTo>
                <a:lnTo>
                  <a:pt x="52040" y="29160"/>
                </a:lnTo>
                <a:lnTo>
                  <a:pt x="51950" y="29160"/>
                </a:lnTo>
                <a:lnTo>
                  <a:pt x="51860" y="29180"/>
                </a:lnTo>
                <a:lnTo>
                  <a:pt x="51770" y="29170"/>
                </a:lnTo>
                <a:lnTo>
                  <a:pt x="51680" y="29100"/>
                </a:lnTo>
                <a:lnTo>
                  <a:pt x="51600" y="28900"/>
                </a:lnTo>
                <a:lnTo>
                  <a:pt x="51570" y="28870"/>
                </a:lnTo>
                <a:lnTo>
                  <a:pt x="51480" y="28920"/>
                </a:lnTo>
                <a:lnTo>
                  <a:pt x="51450" y="28910"/>
                </a:lnTo>
                <a:lnTo>
                  <a:pt x="51440" y="28780"/>
                </a:lnTo>
                <a:lnTo>
                  <a:pt x="51410" y="28740"/>
                </a:lnTo>
                <a:lnTo>
                  <a:pt x="51000" y="28380"/>
                </a:lnTo>
                <a:lnTo>
                  <a:pt x="50910" y="28270"/>
                </a:lnTo>
                <a:lnTo>
                  <a:pt x="50860" y="28170"/>
                </a:lnTo>
                <a:lnTo>
                  <a:pt x="50830" y="28080"/>
                </a:lnTo>
                <a:lnTo>
                  <a:pt x="50830" y="27870"/>
                </a:lnTo>
                <a:lnTo>
                  <a:pt x="50860" y="27510"/>
                </a:lnTo>
                <a:lnTo>
                  <a:pt x="50830" y="27420"/>
                </a:lnTo>
                <a:lnTo>
                  <a:pt x="50750" y="27390"/>
                </a:lnTo>
                <a:lnTo>
                  <a:pt x="50550" y="27380"/>
                </a:lnTo>
                <a:lnTo>
                  <a:pt x="50490" y="27360"/>
                </a:lnTo>
                <a:lnTo>
                  <a:pt x="50440" y="27320"/>
                </a:lnTo>
                <a:lnTo>
                  <a:pt x="50390" y="27260"/>
                </a:lnTo>
                <a:lnTo>
                  <a:pt x="50360" y="27210"/>
                </a:lnTo>
                <a:lnTo>
                  <a:pt x="50340" y="27150"/>
                </a:lnTo>
                <a:lnTo>
                  <a:pt x="50340" y="27110"/>
                </a:lnTo>
                <a:lnTo>
                  <a:pt x="50340" y="27080"/>
                </a:lnTo>
                <a:lnTo>
                  <a:pt x="50310" y="26910"/>
                </a:lnTo>
                <a:lnTo>
                  <a:pt x="50310" y="26840"/>
                </a:lnTo>
                <a:lnTo>
                  <a:pt x="50350" y="26780"/>
                </a:lnTo>
                <a:lnTo>
                  <a:pt x="50520" y="26640"/>
                </a:lnTo>
                <a:lnTo>
                  <a:pt x="50570" y="26580"/>
                </a:lnTo>
                <a:lnTo>
                  <a:pt x="50640" y="26480"/>
                </a:lnTo>
                <a:lnTo>
                  <a:pt x="50760" y="26260"/>
                </a:lnTo>
                <a:lnTo>
                  <a:pt x="50850" y="26020"/>
                </a:lnTo>
                <a:lnTo>
                  <a:pt x="50870" y="26100"/>
                </a:lnTo>
                <a:lnTo>
                  <a:pt x="50880" y="26200"/>
                </a:lnTo>
                <a:lnTo>
                  <a:pt x="50930" y="26390"/>
                </a:lnTo>
                <a:lnTo>
                  <a:pt x="50940" y="26480"/>
                </a:lnTo>
                <a:lnTo>
                  <a:pt x="50920" y="26560"/>
                </a:lnTo>
                <a:lnTo>
                  <a:pt x="50900" y="26620"/>
                </a:lnTo>
                <a:lnTo>
                  <a:pt x="50890" y="26690"/>
                </a:lnTo>
                <a:lnTo>
                  <a:pt x="50940" y="26800"/>
                </a:lnTo>
                <a:lnTo>
                  <a:pt x="51070" y="26990"/>
                </a:lnTo>
                <a:lnTo>
                  <a:pt x="51160" y="27080"/>
                </a:lnTo>
                <a:lnTo>
                  <a:pt x="51250" y="27150"/>
                </a:lnTo>
                <a:lnTo>
                  <a:pt x="51540" y="27270"/>
                </a:lnTo>
                <a:lnTo>
                  <a:pt x="51700" y="27370"/>
                </a:lnTo>
                <a:lnTo>
                  <a:pt x="51890" y="27450"/>
                </a:lnTo>
                <a:lnTo>
                  <a:pt x="51970" y="27510"/>
                </a:lnTo>
                <a:lnTo>
                  <a:pt x="52020" y="27590"/>
                </a:lnTo>
                <a:lnTo>
                  <a:pt x="52100" y="27750"/>
                </a:lnTo>
                <a:lnTo>
                  <a:pt x="52160" y="27830"/>
                </a:lnTo>
                <a:lnTo>
                  <a:pt x="52220" y="27840"/>
                </a:lnTo>
                <a:lnTo>
                  <a:pt x="52450" y="27840"/>
                </a:lnTo>
                <a:lnTo>
                  <a:pt x="52510" y="27830"/>
                </a:lnTo>
                <a:lnTo>
                  <a:pt x="52580" y="27790"/>
                </a:lnTo>
                <a:lnTo>
                  <a:pt x="52680" y="27780"/>
                </a:lnTo>
                <a:lnTo>
                  <a:pt x="53270" y="27780"/>
                </a:lnTo>
                <a:lnTo>
                  <a:pt x="53330" y="27800"/>
                </a:lnTo>
                <a:lnTo>
                  <a:pt x="53420" y="27860"/>
                </a:lnTo>
                <a:lnTo>
                  <a:pt x="53470" y="27880"/>
                </a:lnTo>
                <a:lnTo>
                  <a:pt x="53490" y="27860"/>
                </a:lnTo>
                <a:lnTo>
                  <a:pt x="53570" y="27800"/>
                </a:lnTo>
                <a:lnTo>
                  <a:pt x="53600" y="27780"/>
                </a:lnTo>
                <a:lnTo>
                  <a:pt x="53640" y="27770"/>
                </a:lnTo>
                <a:lnTo>
                  <a:pt x="53670" y="27760"/>
                </a:lnTo>
                <a:lnTo>
                  <a:pt x="53700" y="27780"/>
                </a:lnTo>
                <a:lnTo>
                  <a:pt x="53810" y="27900"/>
                </a:lnTo>
                <a:lnTo>
                  <a:pt x="53840" y="27910"/>
                </a:lnTo>
                <a:lnTo>
                  <a:pt x="53860" y="27830"/>
                </a:lnTo>
                <a:lnTo>
                  <a:pt x="53910" y="27780"/>
                </a:lnTo>
                <a:lnTo>
                  <a:pt x="53920" y="27750"/>
                </a:lnTo>
                <a:lnTo>
                  <a:pt x="53910" y="27720"/>
                </a:lnTo>
                <a:lnTo>
                  <a:pt x="53890" y="27670"/>
                </a:lnTo>
                <a:lnTo>
                  <a:pt x="53890" y="27650"/>
                </a:lnTo>
                <a:lnTo>
                  <a:pt x="53880" y="27510"/>
                </a:lnTo>
                <a:lnTo>
                  <a:pt x="53890" y="27460"/>
                </a:lnTo>
                <a:lnTo>
                  <a:pt x="53940" y="27360"/>
                </a:lnTo>
                <a:lnTo>
                  <a:pt x="54020" y="27320"/>
                </a:lnTo>
                <a:lnTo>
                  <a:pt x="54080" y="27340"/>
                </a:lnTo>
                <a:lnTo>
                  <a:pt x="54120" y="27470"/>
                </a:lnTo>
                <a:lnTo>
                  <a:pt x="54160" y="27530"/>
                </a:lnTo>
                <a:lnTo>
                  <a:pt x="54170" y="27560"/>
                </a:lnTo>
                <a:lnTo>
                  <a:pt x="54180" y="27590"/>
                </a:lnTo>
                <a:lnTo>
                  <a:pt x="54170" y="27660"/>
                </a:lnTo>
                <a:lnTo>
                  <a:pt x="54170" y="27690"/>
                </a:lnTo>
                <a:lnTo>
                  <a:pt x="54190" y="27720"/>
                </a:lnTo>
                <a:lnTo>
                  <a:pt x="54210" y="27750"/>
                </a:lnTo>
                <a:lnTo>
                  <a:pt x="54240" y="27770"/>
                </a:lnTo>
                <a:lnTo>
                  <a:pt x="54270" y="27780"/>
                </a:lnTo>
                <a:lnTo>
                  <a:pt x="54300" y="27800"/>
                </a:lnTo>
                <a:lnTo>
                  <a:pt x="54340" y="27810"/>
                </a:lnTo>
                <a:lnTo>
                  <a:pt x="54440" y="27810"/>
                </a:lnTo>
                <a:lnTo>
                  <a:pt x="54490" y="27790"/>
                </a:lnTo>
                <a:lnTo>
                  <a:pt x="54550" y="27710"/>
                </a:lnTo>
                <a:lnTo>
                  <a:pt x="54690" y="27660"/>
                </a:lnTo>
                <a:lnTo>
                  <a:pt x="54770" y="27610"/>
                </a:lnTo>
                <a:lnTo>
                  <a:pt x="54840" y="27600"/>
                </a:lnTo>
                <a:lnTo>
                  <a:pt x="54900" y="27690"/>
                </a:lnTo>
                <a:lnTo>
                  <a:pt x="54850" y="27760"/>
                </a:lnTo>
                <a:lnTo>
                  <a:pt x="54810" y="27820"/>
                </a:lnTo>
                <a:lnTo>
                  <a:pt x="54780" y="27890"/>
                </a:lnTo>
                <a:lnTo>
                  <a:pt x="54770" y="27990"/>
                </a:lnTo>
                <a:lnTo>
                  <a:pt x="54760" y="28020"/>
                </a:lnTo>
                <a:lnTo>
                  <a:pt x="54680" y="28110"/>
                </a:lnTo>
                <a:lnTo>
                  <a:pt x="54650" y="28160"/>
                </a:lnTo>
                <a:lnTo>
                  <a:pt x="54770" y="28110"/>
                </a:lnTo>
                <a:lnTo>
                  <a:pt x="54840" y="28100"/>
                </a:lnTo>
                <a:lnTo>
                  <a:pt x="54900" y="28130"/>
                </a:lnTo>
                <a:lnTo>
                  <a:pt x="54950" y="28180"/>
                </a:lnTo>
                <a:lnTo>
                  <a:pt x="54960" y="28230"/>
                </a:lnTo>
                <a:lnTo>
                  <a:pt x="54980" y="28270"/>
                </a:lnTo>
                <a:lnTo>
                  <a:pt x="55030" y="28290"/>
                </a:lnTo>
                <a:lnTo>
                  <a:pt x="55070" y="28280"/>
                </a:lnTo>
                <a:lnTo>
                  <a:pt x="55170" y="28230"/>
                </a:lnTo>
                <a:lnTo>
                  <a:pt x="55220" y="28230"/>
                </a:lnTo>
                <a:lnTo>
                  <a:pt x="55280" y="28250"/>
                </a:lnTo>
                <a:lnTo>
                  <a:pt x="55470" y="28350"/>
                </a:lnTo>
                <a:lnTo>
                  <a:pt x="55740" y="28430"/>
                </a:lnTo>
                <a:lnTo>
                  <a:pt x="55860" y="28500"/>
                </a:lnTo>
                <a:lnTo>
                  <a:pt x="55920" y="28610"/>
                </a:lnTo>
                <a:lnTo>
                  <a:pt x="55890" y="28720"/>
                </a:lnTo>
                <a:lnTo>
                  <a:pt x="55810" y="28810"/>
                </a:lnTo>
                <a:lnTo>
                  <a:pt x="55630" y="28920"/>
                </a:lnTo>
                <a:lnTo>
                  <a:pt x="55630" y="28960"/>
                </a:lnTo>
                <a:lnTo>
                  <a:pt x="55750" y="28950"/>
                </a:lnTo>
                <a:lnTo>
                  <a:pt x="55850" y="28940"/>
                </a:lnTo>
                <a:lnTo>
                  <a:pt x="55940" y="28890"/>
                </a:lnTo>
                <a:lnTo>
                  <a:pt x="56030" y="28810"/>
                </a:lnTo>
                <a:lnTo>
                  <a:pt x="56070" y="28730"/>
                </a:lnTo>
                <a:lnTo>
                  <a:pt x="56070" y="28640"/>
                </a:lnTo>
                <a:lnTo>
                  <a:pt x="56050" y="28550"/>
                </a:lnTo>
                <a:lnTo>
                  <a:pt x="56040" y="28480"/>
                </a:lnTo>
                <a:lnTo>
                  <a:pt x="56170" y="28380"/>
                </a:lnTo>
                <a:lnTo>
                  <a:pt x="56380" y="28410"/>
                </a:lnTo>
                <a:lnTo>
                  <a:pt x="56780" y="28570"/>
                </a:lnTo>
                <a:lnTo>
                  <a:pt x="56970" y="28700"/>
                </a:lnTo>
                <a:lnTo>
                  <a:pt x="57330" y="29060"/>
                </a:lnTo>
                <a:lnTo>
                  <a:pt x="57500" y="29180"/>
                </a:lnTo>
                <a:lnTo>
                  <a:pt x="57780" y="29310"/>
                </a:lnTo>
                <a:lnTo>
                  <a:pt x="57840" y="29330"/>
                </a:lnTo>
                <a:lnTo>
                  <a:pt x="57950" y="29320"/>
                </a:lnTo>
                <a:lnTo>
                  <a:pt x="58100" y="29240"/>
                </a:lnTo>
                <a:lnTo>
                  <a:pt x="58200" y="29210"/>
                </a:lnTo>
                <a:lnTo>
                  <a:pt x="58350" y="29270"/>
                </a:lnTo>
                <a:lnTo>
                  <a:pt x="58520" y="29400"/>
                </a:lnTo>
                <a:lnTo>
                  <a:pt x="58700" y="29490"/>
                </a:lnTo>
                <a:lnTo>
                  <a:pt x="58900" y="29400"/>
                </a:lnTo>
                <a:lnTo>
                  <a:pt x="58820" y="29390"/>
                </a:lnTo>
                <a:lnTo>
                  <a:pt x="58690" y="29350"/>
                </a:lnTo>
                <a:lnTo>
                  <a:pt x="58630" y="29330"/>
                </a:lnTo>
                <a:lnTo>
                  <a:pt x="58610" y="29300"/>
                </a:lnTo>
                <a:lnTo>
                  <a:pt x="58570" y="29180"/>
                </a:lnTo>
                <a:lnTo>
                  <a:pt x="58530" y="29150"/>
                </a:lnTo>
                <a:lnTo>
                  <a:pt x="58460" y="29140"/>
                </a:lnTo>
                <a:lnTo>
                  <a:pt x="58330" y="29090"/>
                </a:lnTo>
                <a:lnTo>
                  <a:pt x="58260" y="29080"/>
                </a:lnTo>
                <a:lnTo>
                  <a:pt x="58210" y="29100"/>
                </a:lnTo>
                <a:lnTo>
                  <a:pt x="58040" y="29180"/>
                </a:lnTo>
                <a:lnTo>
                  <a:pt x="57940" y="29180"/>
                </a:lnTo>
                <a:lnTo>
                  <a:pt x="57850" y="29150"/>
                </a:lnTo>
                <a:lnTo>
                  <a:pt x="57780" y="29100"/>
                </a:lnTo>
                <a:lnTo>
                  <a:pt x="57710" y="29030"/>
                </a:lnTo>
                <a:lnTo>
                  <a:pt x="57630" y="28970"/>
                </a:lnTo>
                <a:lnTo>
                  <a:pt x="57420" y="28890"/>
                </a:lnTo>
                <a:lnTo>
                  <a:pt x="57350" y="28830"/>
                </a:lnTo>
                <a:lnTo>
                  <a:pt x="57260" y="28610"/>
                </a:lnTo>
                <a:lnTo>
                  <a:pt x="57170" y="28520"/>
                </a:lnTo>
                <a:lnTo>
                  <a:pt x="57150" y="28460"/>
                </a:lnTo>
                <a:lnTo>
                  <a:pt x="57150" y="28330"/>
                </a:lnTo>
                <a:lnTo>
                  <a:pt x="57150" y="28290"/>
                </a:lnTo>
                <a:lnTo>
                  <a:pt x="57220" y="28130"/>
                </a:lnTo>
                <a:lnTo>
                  <a:pt x="57260" y="27960"/>
                </a:lnTo>
                <a:lnTo>
                  <a:pt x="57300" y="27900"/>
                </a:lnTo>
                <a:lnTo>
                  <a:pt x="57570" y="27850"/>
                </a:lnTo>
                <a:lnTo>
                  <a:pt x="57670" y="27840"/>
                </a:lnTo>
                <a:lnTo>
                  <a:pt x="57760" y="27880"/>
                </a:lnTo>
                <a:lnTo>
                  <a:pt x="57820" y="27960"/>
                </a:lnTo>
                <a:lnTo>
                  <a:pt x="57880" y="28070"/>
                </a:lnTo>
                <a:lnTo>
                  <a:pt x="57950" y="28130"/>
                </a:lnTo>
                <a:lnTo>
                  <a:pt x="58060" y="28080"/>
                </a:lnTo>
                <a:lnTo>
                  <a:pt x="58120" y="28070"/>
                </a:lnTo>
                <a:lnTo>
                  <a:pt x="58180" y="28120"/>
                </a:lnTo>
                <a:lnTo>
                  <a:pt x="58260" y="28160"/>
                </a:lnTo>
                <a:lnTo>
                  <a:pt x="58360" y="28130"/>
                </a:lnTo>
                <a:lnTo>
                  <a:pt x="58270" y="28100"/>
                </a:lnTo>
                <a:lnTo>
                  <a:pt x="58220" y="28080"/>
                </a:lnTo>
                <a:lnTo>
                  <a:pt x="58140" y="28020"/>
                </a:lnTo>
                <a:lnTo>
                  <a:pt x="58100" y="28010"/>
                </a:lnTo>
                <a:lnTo>
                  <a:pt x="58060" y="28010"/>
                </a:lnTo>
                <a:lnTo>
                  <a:pt x="57970" y="27990"/>
                </a:lnTo>
                <a:lnTo>
                  <a:pt x="57940" y="27990"/>
                </a:lnTo>
                <a:lnTo>
                  <a:pt x="57920" y="27980"/>
                </a:lnTo>
                <a:lnTo>
                  <a:pt x="57920" y="27920"/>
                </a:lnTo>
                <a:lnTo>
                  <a:pt x="57870" y="27850"/>
                </a:lnTo>
                <a:lnTo>
                  <a:pt x="57860" y="27830"/>
                </a:lnTo>
                <a:lnTo>
                  <a:pt x="57840" y="27810"/>
                </a:lnTo>
                <a:lnTo>
                  <a:pt x="57760" y="27790"/>
                </a:lnTo>
                <a:lnTo>
                  <a:pt x="57730" y="27780"/>
                </a:lnTo>
                <a:lnTo>
                  <a:pt x="57710" y="27760"/>
                </a:lnTo>
                <a:lnTo>
                  <a:pt x="57600" y="27580"/>
                </a:lnTo>
                <a:lnTo>
                  <a:pt x="57580" y="27520"/>
                </a:lnTo>
                <a:lnTo>
                  <a:pt x="57570" y="27450"/>
                </a:lnTo>
                <a:lnTo>
                  <a:pt x="57590" y="27420"/>
                </a:lnTo>
                <a:lnTo>
                  <a:pt x="57690" y="27390"/>
                </a:lnTo>
                <a:lnTo>
                  <a:pt x="57730" y="27370"/>
                </a:lnTo>
                <a:lnTo>
                  <a:pt x="57720" y="27340"/>
                </a:lnTo>
                <a:lnTo>
                  <a:pt x="57650" y="27300"/>
                </a:lnTo>
                <a:lnTo>
                  <a:pt x="57630" y="27260"/>
                </a:lnTo>
                <a:lnTo>
                  <a:pt x="57650" y="27160"/>
                </a:lnTo>
                <a:lnTo>
                  <a:pt x="57690" y="27080"/>
                </a:lnTo>
                <a:lnTo>
                  <a:pt x="57790" y="26920"/>
                </a:lnTo>
                <a:lnTo>
                  <a:pt x="57930" y="26620"/>
                </a:lnTo>
                <a:lnTo>
                  <a:pt x="58070" y="26190"/>
                </a:lnTo>
                <a:lnTo>
                  <a:pt x="58080" y="26080"/>
                </a:lnTo>
                <a:lnTo>
                  <a:pt x="58100" y="26060"/>
                </a:lnTo>
                <a:lnTo>
                  <a:pt x="58160" y="26070"/>
                </a:lnTo>
                <a:lnTo>
                  <a:pt x="58250" y="26100"/>
                </a:lnTo>
                <a:lnTo>
                  <a:pt x="58360" y="26090"/>
                </a:lnTo>
                <a:lnTo>
                  <a:pt x="58240" y="25990"/>
                </a:lnTo>
                <a:lnTo>
                  <a:pt x="58230" y="25880"/>
                </a:lnTo>
                <a:lnTo>
                  <a:pt x="58300" y="25820"/>
                </a:lnTo>
                <a:lnTo>
                  <a:pt x="58380" y="25820"/>
                </a:lnTo>
                <a:lnTo>
                  <a:pt x="58470" y="25860"/>
                </a:lnTo>
                <a:lnTo>
                  <a:pt x="58640" y="25890"/>
                </a:lnTo>
                <a:lnTo>
                  <a:pt x="58680" y="25880"/>
                </a:lnTo>
                <a:lnTo>
                  <a:pt x="58740" y="25840"/>
                </a:lnTo>
                <a:lnTo>
                  <a:pt x="58770" y="25810"/>
                </a:lnTo>
                <a:lnTo>
                  <a:pt x="58860" y="25690"/>
                </a:lnTo>
                <a:lnTo>
                  <a:pt x="58870" y="25650"/>
                </a:lnTo>
                <a:lnTo>
                  <a:pt x="58830" y="25610"/>
                </a:lnTo>
                <a:lnTo>
                  <a:pt x="58780" y="25630"/>
                </a:lnTo>
                <a:lnTo>
                  <a:pt x="58730" y="25680"/>
                </a:lnTo>
                <a:lnTo>
                  <a:pt x="58690" y="25800"/>
                </a:lnTo>
                <a:lnTo>
                  <a:pt x="58650" y="25810"/>
                </a:lnTo>
                <a:lnTo>
                  <a:pt x="58600" y="25790"/>
                </a:lnTo>
                <a:lnTo>
                  <a:pt x="58470" y="25710"/>
                </a:lnTo>
                <a:lnTo>
                  <a:pt x="58380" y="25690"/>
                </a:lnTo>
                <a:lnTo>
                  <a:pt x="58040" y="25740"/>
                </a:lnTo>
                <a:lnTo>
                  <a:pt x="57980" y="25730"/>
                </a:lnTo>
                <a:lnTo>
                  <a:pt x="57950" y="25680"/>
                </a:lnTo>
                <a:lnTo>
                  <a:pt x="57950" y="25570"/>
                </a:lnTo>
                <a:lnTo>
                  <a:pt x="57980" y="25500"/>
                </a:lnTo>
                <a:lnTo>
                  <a:pt x="58050" y="25430"/>
                </a:lnTo>
                <a:lnTo>
                  <a:pt x="58140" y="25380"/>
                </a:lnTo>
                <a:lnTo>
                  <a:pt x="58230" y="25400"/>
                </a:lnTo>
                <a:lnTo>
                  <a:pt x="58190" y="25310"/>
                </a:lnTo>
                <a:lnTo>
                  <a:pt x="58100" y="25280"/>
                </a:lnTo>
                <a:lnTo>
                  <a:pt x="58020" y="25260"/>
                </a:lnTo>
                <a:lnTo>
                  <a:pt x="57980" y="25230"/>
                </a:lnTo>
                <a:lnTo>
                  <a:pt x="57990" y="25140"/>
                </a:lnTo>
                <a:lnTo>
                  <a:pt x="58040" y="24930"/>
                </a:lnTo>
                <a:lnTo>
                  <a:pt x="58090" y="24600"/>
                </a:lnTo>
                <a:lnTo>
                  <a:pt x="58150" y="24470"/>
                </a:lnTo>
                <a:lnTo>
                  <a:pt x="58260" y="24380"/>
                </a:lnTo>
                <a:lnTo>
                  <a:pt x="58300" y="24460"/>
                </a:lnTo>
                <a:lnTo>
                  <a:pt x="58360" y="24500"/>
                </a:lnTo>
                <a:lnTo>
                  <a:pt x="58520" y="24550"/>
                </a:lnTo>
                <a:lnTo>
                  <a:pt x="58570" y="24590"/>
                </a:lnTo>
                <a:lnTo>
                  <a:pt x="58690" y="24730"/>
                </a:lnTo>
                <a:lnTo>
                  <a:pt x="58730" y="24760"/>
                </a:lnTo>
                <a:lnTo>
                  <a:pt x="58750" y="24780"/>
                </a:lnTo>
                <a:lnTo>
                  <a:pt x="58780" y="24800"/>
                </a:lnTo>
                <a:lnTo>
                  <a:pt x="58820" y="24820"/>
                </a:lnTo>
                <a:lnTo>
                  <a:pt x="58850" y="24810"/>
                </a:lnTo>
                <a:lnTo>
                  <a:pt x="59000" y="24710"/>
                </a:lnTo>
                <a:lnTo>
                  <a:pt x="59040" y="24700"/>
                </a:lnTo>
                <a:lnTo>
                  <a:pt x="59200" y="24680"/>
                </a:lnTo>
                <a:lnTo>
                  <a:pt x="59230" y="24680"/>
                </a:lnTo>
                <a:lnTo>
                  <a:pt x="59320" y="24750"/>
                </a:lnTo>
                <a:lnTo>
                  <a:pt x="59410" y="24800"/>
                </a:lnTo>
                <a:lnTo>
                  <a:pt x="59370" y="24710"/>
                </a:lnTo>
                <a:lnTo>
                  <a:pt x="59280" y="24620"/>
                </a:lnTo>
                <a:lnTo>
                  <a:pt x="59130" y="24480"/>
                </a:lnTo>
                <a:lnTo>
                  <a:pt x="59090" y="24420"/>
                </a:lnTo>
                <a:lnTo>
                  <a:pt x="59030" y="24230"/>
                </a:lnTo>
                <a:lnTo>
                  <a:pt x="59000" y="24160"/>
                </a:lnTo>
                <a:lnTo>
                  <a:pt x="59140" y="24170"/>
                </a:lnTo>
                <a:lnTo>
                  <a:pt x="59270" y="24200"/>
                </a:lnTo>
                <a:lnTo>
                  <a:pt x="59380" y="24210"/>
                </a:lnTo>
                <a:lnTo>
                  <a:pt x="59470" y="24130"/>
                </a:lnTo>
                <a:lnTo>
                  <a:pt x="59500" y="24140"/>
                </a:lnTo>
                <a:lnTo>
                  <a:pt x="59500" y="24150"/>
                </a:lnTo>
                <a:lnTo>
                  <a:pt x="59510" y="24140"/>
                </a:lnTo>
                <a:lnTo>
                  <a:pt x="59540" y="24130"/>
                </a:lnTo>
                <a:lnTo>
                  <a:pt x="59440" y="24090"/>
                </a:lnTo>
                <a:lnTo>
                  <a:pt x="59260" y="24050"/>
                </a:lnTo>
                <a:lnTo>
                  <a:pt x="59190" y="24000"/>
                </a:lnTo>
                <a:lnTo>
                  <a:pt x="59130" y="23950"/>
                </a:lnTo>
                <a:lnTo>
                  <a:pt x="59080" y="23900"/>
                </a:lnTo>
                <a:lnTo>
                  <a:pt x="59060" y="23830"/>
                </a:lnTo>
                <a:lnTo>
                  <a:pt x="59060" y="23720"/>
                </a:lnTo>
                <a:lnTo>
                  <a:pt x="59140" y="23430"/>
                </a:lnTo>
                <a:lnTo>
                  <a:pt x="59160" y="23250"/>
                </a:lnTo>
                <a:lnTo>
                  <a:pt x="59190" y="23180"/>
                </a:lnTo>
                <a:lnTo>
                  <a:pt x="59240" y="23130"/>
                </a:lnTo>
                <a:lnTo>
                  <a:pt x="59580" y="22880"/>
                </a:lnTo>
                <a:lnTo>
                  <a:pt x="60080" y="22560"/>
                </a:lnTo>
                <a:lnTo>
                  <a:pt x="60220" y="22490"/>
                </a:lnTo>
                <a:lnTo>
                  <a:pt x="61110" y="22320"/>
                </a:lnTo>
                <a:lnTo>
                  <a:pt x="61820" y="22300"/>
                </a:lnTo>
                <a:lnTo>
                  <a:pt x="63130" y="21950"/>
                </a:lnTo>
                <a:lnTo>
                  <a:pt x="64410" y="21610"/>
                </a:lnTo>
                <a:lnTo>
                  <a:pt x="65120" y="21460"/>
                </a:lnTo>
                <a:lnTo>
                  <a:pt x="65410" y="21350"/>
                </a:lnTo>
                <a:lnTo>
                  <a:pt x="65460" y="21350"/>
                </a:lnTo>
                <a:lnTo>
                  <a:pt x="66270" y="21100"/>
                </a:lnTo>
                <a:lnTo>
                  <a:pt x="66420" y="21020"/>
                </a:lnTo>
                <a:lnTo>
                  <a:pt x="66670" y="20750"/>
                </a:lnTo>
                <a:lnTo>
                  <a:pt x="66770" y="20580"/>
                </a:lnTo>
                <a:lnTo>
                  <a:pt x="66710" y="20470"/>
                </a:lnTo>
                <a:lnTo>
                  <a:pt x="66740" y="20430"/>
                </a:lnTo>
                <a:lnTo>
                  <a:pt x="66860" y="20350"/>
                </a:lnTo>
                <a:lnTo>
                  <a:pt x="67090" y="20150"/>
                </a:lnTo>
                <a:lnTo>
                  <a:pt x="67130" y="20130"/>
                </a:lnTo>
                <a:lnTo>
                  <a:pt x="67150" y="20080"/>
                </a:lnTo>
                <a:lnTo>
                  <a:pt x="67310" y="19840"/>
                </a:lnTo>
                <a:lnTo>
                  <a:pt x="67670" y="19520"/>
                </a:lnTo>
                <a:lnTo>
                  <a:pt x="67750" y="19390"/>
                </a:lnTo>
                <a:lnTo>
                  <a:pt x="67770" y="19360"/>
                </a:lnTo>
                <a:lnTo>
                  <a:pt x="67780" y="19320"/>
                </a:lnTo>
                <a:lnTo>
                  <a:pt x="67790" y="19220"/>
                </a:lnTo>
                <a:lnTo>
                  <a:pt x="67810" y="19170"/>
                </a:lnTo>
                <a:lnTo>
                  <a:pt x="67920" y="19090"/>
                </a:lnTo>
                <a:lnTo>
                  <a:pt x="67940" y="19060"/>
                </a:lnTo>
                <a:lnTo>
                  <a:pt x="67980" y="19010"/>
                </a:lnTo>
                <a:lnTo>
                  <a:pt x="68200" y="18760"/>
                </a:lnTo>
                <a:lnTo>
                  <a:pt x="68310" y="18570"/>
                </a:lnTo>
                <a:lnTo>
                  <a:pt x="68340" y="18470"/>
                </a:lnTo>
                <a:lnTo>
                  <a:pt x="68360" y="18360"/>
                </a:lnTo>
                <a:lnTo>
                  <a:pt x="68390" y="18270"/>
                </a:lnTo>
                <a:lnTo>
                  <a:pt x="68480" y="18200"/>
                </a:lnTo>
                <a:lnTo>
                  <a:pt x="68670" y="18090"/>
                </a:lnTo>
                <a:lnTo>
                  <a:pt x="69800" y="17120"/>
                </a:lnTo>
                <a:lnTo>
                  <a:pt x="70770" y="15860"/>
                </a:lnTo>
                <a:lnTo>
                  <a:pt x="70870" y="15630"/>
                </a:lnTo>
                <a:lnTo>
                  <a:pt x="70830" y="15450"/>
                </a:lnTo>
                <a:lnTo>
                  <a:pt x="70930" y="15300"/>
                </a:lnTo>
                <a:lnTo>
                  <a:pt x="70980" y="15100"/>
                </a:lnTo>
                <a:lnTo>
                  <a:pt x="70980" y="14880"/>
                </a:lnTo>
                <a:lnTo>
                  <a:pt x="70870" y="14440"/>
                </a:lnTo>
                <a:lnTo>
                  <a:pt x="70900" y="14370"/>
                </a:lnTo>
                <a:lnTo>
                  <a:pt x="71010" y="14340"/>
                </a:lnTo>
                <a:lnTo>
                  <a:pt x="71310" y="14480"/>
                </a:lnTo>
                <a:lnTo>
                  <a:pt x="71570" y="14520"/>
                </a:lnTo>
                <a:lnTo>
                  <a:pt x="71660" y="14570"/>
                </a:lnTo>
                <a:lnTo>
                  <a:pt x="71810" y="14690"/>
                </a:lnTo>
                <a:lnTo>
                  <a:pt x="71930" y="14730"/>
                </a:lnTo>
                <a:lnTo>
                  <a:pt x="71980" y="14770"/>
                </a:lnTo>
                <a:lnTo>
                  <a:pt x="72020" y="14860"/>
                </a:lnTo>
                <a:lnTo>
                  <a:pt x="72050" y="14880"/>
                </a:lnTo>
                <a:lnTo>
                  <a:pt x="72120" y="14880"/>
                </a:lnTo>
                <a:lnTo>
                  <a:pt x="72150" y="14890"/>
                </a:lnTo>
                <a:lnTo>
                  <a:pt x="72160" y="14920"/>
                </a:lnTo>
                <a:lnTo>
                  <a:pt x="72170" y="14960"/>
                </a:lnTo>
                <a:lnTo>
                  <a:pt x="72180" y="14990"/>
                </a:lnTo>
                <a:lnTo>
                  <a:pt x="72230" y="15040"/>
                </a:lnTo>
                <a:lnTo>
                  <a:pt x="72260" y="15100"/>
                </a:lnTo>
                <a:lnTo>
                  <a:pt x="72290" y="15230"/>
                </a:lnTo>
                <a:lnTo>
                  <a:pt x="72290" y="15360"/>
                </a:lnTo>
                <a:lnTo>
                  <a:pt x="72360" y="15450"/>
                </a:lnTo>
                <a:lnTo>
                  <a:pt x="72390" y="15660"/>
                </a:lnTo>
                <a:lnTo>
                  <a:pt x="72370" y="15700"/>
                </a:lnTo>
                <a:lnTo>
                  <a:pt x="72310" y="15760"/>
                </a:lnTo>
                <a:lnTo>
                  <a:pt x="72290" y="15790"/>
                </a:lnTo>
                <a:lnTo>
                  <a:pt x="72300" y="15860"/>
                </a:lnTo>
                <a:lnTo>
                  <a:pt x="72320" y="15900"/>
                </a:lnTo>
                <a:lnTo>
                  <a:pt x="72480" y="15910"/>
                </a:lnTo>
                <a:lnTo>
                  <a:pt x="72680" y="15950"/>
                </a:lnTo>
                <a:lnTo>
                  <a:pt x="72870" y="15920"/>
                </a:lnTo>
                <a:lnTo>
                  <a:pt x="72960" y="15920"/>
                </a:lnTo>
                <a:lnTo>
                  <a:pt x="73020" y="15980"/>
                </a:lnTo>
                <a:lnTo>
                  <a:pt x="73110" y="16280"/>
                </a:lnTo>
                <a:lnTo>
                  <a:pt x="73160" y="16370"/>
                </a:lnTo>
                <a:lnTo>
                  <a:pt x="73230" y="16460"/>
                </a:lnTo>
                <a:lnTo>
                  <a:pt x="73520" y="16720"/>
                </a:lnTo>
                <a:lnTo>
                  <a:pt x="73610" y="16790"/>
                </a:lnTo>
                <a:lnTo>
                  <a:pt x="73650" y="16830"/>
                </a:lnTo>
                <a:lnTo>
                  <a:pt x="73670" y="16880"/>
                </a:lnTo>
                <a:lnTo>
                  <a:pt x="73710" y="16990"/>
                </a:lnTo>
                <a:lnTo>
                  <a:pt x="73730" y="17030"/>
                </a:lnTo>
                <a:lnTo>
                  <a:pt x="73920" y="17050"/>
                </a:lnTo>
                <a:lnTo>
                  <a:pt x="74140" y="16920"/>
                </a:lnTo>
                <a:lnTo>
                  <a:pt x="74570" y="16520"/>
                </a:lnTo>
                <a:lnTo>
                  <a:pt x="74600" y="16450"/>
                </a:lnTo>
                <a:lnTo>
                  <a:pt x="74630" y="16260"/>
                </a:lnTo>
                <a:lnTo>
                  <a:pt x="74660" y="16170"/>
                </a:lnTo>
                <a:lnTo>
                  <a:pt x="74770" y="16010"/>
                </a:lnTo>
                <a:lnTo>
                  <a:pt x="74800" y="15920"/>
                </a:lnTo>
                <a:lnTo>
                  <a:pt x="74780" y="15840"/>
                </a:lnTo>
                <a:lnTo>
                  <a:pt x="74640" y="15900"/>
                </a:lnTo>
                <a:lnTo>
                  <a:pt x="74640" y="15810"/>
                </a:lnTo>
                <a:lnTo>
                  <a:pt x="74660" y="15760"/>
                </a:lnTo>
                <a:lnTo>
                  <a:pt x="74690" y="15730"/>
                </a:lnTo>
                <a:lnTo>
                  <a:pt x="74800" y="15630"/>
                </a:lnTo>
                <a:lnTo>
                  <a:pt x="74850" y="15550"/>
                </a:lnTo>
                <a:lnTo>
                  <a:pt x="74890" y="15470"/>
                </a:lnTo>
                <a:lnTo>
                  <a:pt x="74930" y="15290"/>
                </a:lnTo>
                <a:lnTo>
                  <a:pt x="74940" y="15160"/>
                </a:lnTo>
                <a:lnTo>
                  <a:pt x="74910" y="15140"/>
                </a:lnTo>
                <a:lnTo>
                  <a:pt x="74840" y="15150"/>
                </a:lnTo>
                <a:lnTo>
                  <a:pt x="74750" y="15120"/>
                </a:lnTo>
                <a:lnTo>
                  <a:pt x="74660" y="14990"/>
                </a:lnTo>
                <a:lnTo>
                  <a:pt x="74640" y="14820"/>
                </a:lnTo>
                <a:lnTo>
                  <a:pt x="74610" y="14270"/>
                </a:lnTo>
                <a:lnTo>
                  <a:pt x="74600" y="14170"/>
                </a:lnTo>
                <a:lnTo>
                  <a:pt x="74570" y="14080"/>
                </a:lnTo>
                <a:lnTo>
                  <a:pt x="74480" y="13900"/>
                </a:lnTo>
                <a:lnTo>
                  <a:pt x="74450" y="13820"/>
                </a:lnTo>
                <a:lnTo>
                  <a:pt x="74450" y="13740"/>
                </a:lnTo>
                <a:lnTo>
                  <a:pt x="74460" y="13740"/>
                </a:lnTo>
                <a:lnTo>
                  <a:pt x="74500" y="13700"/>
                </a:lnTo>
                <a:lnTo>
                  <a:pt x="74670" y="13630"/>
                </a:lnTo>
                <a:lnTo>
                  <a:pt x="74740" y="13580"/>
                </a:lnTo>
                <a:lnTo>
                  <a:pt x="74890" y="13430"/>
                </a:lnTo>
                <a:lnTo>
                  <a:pt x="74980" y="13380"/>
                </a:lnTo>
                <a:lnTo>
                  <a:pt x="75080" y="13350"/>
                </a:lnTo>
                <a:lnTo>
                  <a:pt x="75170" y="13360"/>
                </a:lnTo>
                <a:lnTo>
                  <a:pt x="75250" y="13370"/>
                </a:lnTo>
                <a:lnTo>
                  <a:pt x="75330" y="13370"/>
                </a:lnTo>
                <a:lnTo>
                  <a:pt x="75410" y="13320"/>
                </a:lnTo>
                <a:lnTo>
                  <a:pt x="75440" y="13250"/>
                </a:lnTo>
                <a:lnTo>
                  <a:pt x="75440" y="13180"/>
                </a:lnTo>
                <a:lnTo>
                  <a:pt x="75450" y="13100"/>
                </a:lnTo>
                <a:lnTo>
                  <a:pt x="75560" y="13000"/>
                </a:lnTo>
                <a:lnTo>
                  <a:pt x="75610" y="12980"/>
                </a:lnTo>
                <a:lnTo>
                  <a:pt x="75650" y="12950"/>
                </a:lnTo>
                <a:lnTo>
                  <a:pt x="75690" y="12910"/>
                </a:lnTo>
                <a:lnTo>
                  <a:pt x="75720" y="12870"/>
                </a:lnTo>
                <a:lnTo>
                  <a:pt x="75750" y="12970"/>
                </a:lnTo>
                <a:lnTo>
                  <a:pt x="75750" y="13150"/>
                </a:lnTo>
                <a:lnTo>
                  <a:pt x="75780" y="13320"/>
                </a:lnTo>
                <a:lnTo>
                  <a:pt x="75750" y="13690"/>
                </a:lnTo>
                <a:lnTo>
                  <a:pt x="75770" y="14060"/>
                </a:lnTo>
                <a:lnTo>
                  <a:pt x="75810" y="14240"/>
                </a:lnTo>
                <a:lnTo>
                  <a:pt x="75960" y="14610"/>
                </a:lnTo>
                <a:lnTo>
                  <a:pt x="76010" y="14790"/>
                </a:lnTo>
                <a:lnTo>
                  <a:pt x="76070" y="15250"/>
                </a:lnTo>
                <a:lnTo>
                  <a:pt x="76110" y="15310"/>
                </a:lnTo>
                <a:lnTo>
                  <a:pt x="76170" y="15350"/>
                </a:lnTo>
                <a:lnTo>
                  <a:pt x="76430" y="15450"/>
                </a:lnTo>
                <a:lnTo>
                  <a:pt x="76530" y="15470"/>
                </a:lnTo>
                <a:lnTo>
                  <a:pt x="76670" y="15460"/>
                </a:lnTo>
                <a:lnTo>
                  <a:pt x="76710" y="15470"/>
                </a:lnTo>
                <a:lnTo>
                  <a:pt x="76780" y="15530"/>
                </a:lnTo>
                <a:lnTo>
                  <a:pt x="76830" y="15550"/>
                </a:lnTo>
                <a:lnTo>
                  <a:pt x="76920" y="15550"/>
                </a:lnTo>
                <a:lnTo>
                  <a:pt x="76960" y="15560"/>
                </a:lnTo>
                <a:lnTo>
                  <a:pt x="77040" y="15620"/>
                </a:lnTo>
                <a:lnTo>
                  <a:pt x="77150" y="15670"/>
                </a:lnTo>
                <a:lnTo>
                  <a:pt x="77250" y="15670"/>
                </a:lnTo>
                <a:lnTo>
                  <a:pt x="77320" y="15600"/>
                </a:lnTo>
                <a:lnTo>
                  <a:pt x="77300" y="15500"/>
                </a:lnTo>
                <a:lnTo>
                  <a:pt x="77240" y="15400"/>
                </a:lnTo>
                <a:lnTo>
                  <a:pt x="77070" y="15250"/>
                </a:lnTo>
                <a:lnTo>
                  <a:pt x="76970" y="15110"/>
                </a:lnTo>
                <a:lnTo>
                  <a:pt x="76910" y="14920"/>
                </a:lnTo>
                <a:lnTo>
                  <a:pt x="76880" y="14730"/>
                </a:lnTo>
                <a:lnTo>
                  <a:pt x="76880" y="14550"/>
                </a:lnTo>
                <a:lnTo>
                  <a:pt x="76920" y="14360"/>
                </a:lnTo>
                <a:lnTo>
                  <a:pt x="76930" y="14280"/>
                </a:lnTo>
                <a:lnTo>
                  <a:pt x="76910" y="14170"/>
                </a:lnTo>
                <a:lnTo>
                  <a:pt x="76610" y="13290"/>
                </a:lnTo>
                <a:lnTo>
                  <a:pt x="76490" y="13130"/>
                </a:lnTo>
                <a:lnTo>
                  <a:pt x="76430" y="13090"/>
                </a:lnTo>
                <a:lnTo>
                  <a:pt x="76370" y="13060"/>
                </a:lnTo>
                <a:lnTo>
                  <a:pt x="76320" y="13020"/>
                </a:lnTo>
                <a:lnTo>
                  <a:pt x="76320" y="12910"/>
                </a:lnTo>
                <a:lnTo>
                  <a:pt x="76400" y="12910"/>
                </a:lnTo>
                <a:lnTo>
                  <a:pt x="76470" y="12900"/>
                </a:lnTo>
                <a:lnTo>
                  <a:pt x="76520" y="12870"/>
                </a:lnTo>
                <a:lnTo>
                  <a:pt x="76570" y="12710"/>
                </a:lnTo>
                <a:lnTo>
                  <a:pt x="76620" y="12670"/>
                </a:lnTo>
                <a:lnTo>
                  <a:pt x="76680" y="12680"/>
                </a:lnTo>
                <a:lnTo>
                  <a:pt x="76740" y="12740"/>
                </a:lnTo>
                <a:lnTo>
                  <a:pt x="76750" y="12770"/>
                </a:lnTo>
                <a:lnTo>
                  <a:pt x="76770" y="12780"/>
                </a:lnTo>
                <a:lnTo>
                  <a:pt x="76880" y="12780"/>
                </a:lnTo>
                <a:lnTo>
                  <a:pt x="76920" y="12780"/>
                </a:lnTo>
                <a:lnTo>
                  <a:pt x="76970" y="12800"/>
                </a:lnTo>
                <a:lnTo>
                  <a:pt x="77000" y="12830"/>
                </a:lnTo>
                <a:lnTo>
                  <a:pt x="77050" y="12920"/>
                </a:lnTo>
                <a:lnTo>
                  <a:pt x="77130" y="12950"/>
                </a:lnTo>
                <a:lnTo>
                  <a:pt x="77230" y="12950"/>
                </a:lnTo>
                <a:lnTo>
                  <a:pt x="77300" y="12940"/>
                </a:lnTo>
                <a:lnTo>
                  <a:pt x="77360" y="12900"/>
                </a:lnTo>
                <a:lnTo>
                  <a:pt x="77510" y="12740"/>
                </a:lnTo>
                <a:lnTo>
                  <a:pt x="77530" y="12710"/>
                </a:lnTo>
                <a:lnTo>
                  <a:pt x="77600" y="12660"/>
                </a:lnTo>
                <a:close/>
                <a:moveTo>
                  <a:pt x="59030" y="24590"/>
                </a:moveTo>
                <a:lnTo>
                  <a:pt x="59030" y="24610"/>
                </a:lnTo>
                <a:lnTo>
                  <a:pt x="59040" y="24650"/>
                </a:lnTo>
                <a:lnTo>
                  <a:pt x="59020" y="24680"/>
                </a:lnTo>
                <a:lnTo>
                  <a:pt x="58980" y="24650"/>
                </a:lnTo>
                <a:lnTo>
                  <a:pt x="58930" y="24630"/>
                </a:lnTo>
                <a:lnTo>
                  <a:pt x="58890" y="24650"/>
                </a:lnTo>
                <a:lnTo>
                  <a:pt x="58860" y="24690"/>
                </a:lnTo>
                <a:lnTo>
                  <a:pt x="58840" y="24740"/>
                </a:lnTo>
                <a:lnTo>
                  <a:pt x="58790" y="24670"/>
                </a:lnTo>
                <a:lnTo>
                  <a:pt x="58710" y="24480"/>
                </a:lnTo>
                <a:lnTo>
                  <a:pt x="58660" y="24440"/>
                </a:lnTo>
                <a:lnTo>
                  <a:pt x="58570" y="24400"/>
                </a:lnTo>
                <a:lnTo>
                  <a:pt x="58550" y="24310"/>
                </a:lnTo>
                <a:lnTo>
                  <a:pt x="58580" y="24100"/>
                </a:lnTo>
                <a:lnTo>
                  <a:pt x="58590" y="23910"/>
                </a:lnTo>
                <a:lnTo>
                  <a:pt x="58510" y="23150"/>
                </a:lnTo>
                <a:lnTo>
                  <a:pt x="58520" y="22910"/>
                </a:lnTo>
                <a:lnTo>
                  <a:pt x="58580" y="22770"/>
                </a:lnTo>
                <a:lnTo>
                  <a:pt x="58740" y="22830"/>
                </a:lnTo>
                <a:lnTo>
                  <a:pt x="58840" y="22970"/>
                </a:lnTo>
                <a:lnTo>
                  <a:pt x="58890" y="23170"/>
                </a:lnTo>
                <a:lnTo>
                  <a:pt x="58890" y="23980"/>
                </a:lnTo>
                <a:lnTo>
                  <a:pt x="58930" y="24320"/>
                </a:lnTo>
                <a:lnTo>
                  <a:pt x="59030" y="2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ulau Pinang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830" y="9840"/>
                </a:moveTo>
                <a:lnTo>
                  <a:pt x="8500" y="9880"/>
                </a:lnTo>
                <a:lnTo>
                  <a:pt x="8580" y="9890"/>
                </a:lnTo>
                <a:lnTo>
                  <a:pt x="8660" y="9930"/>
                </a:lnTo>
                <a:lnTo>
                  <a:pt x="8640" y="9980"/>
                </a:lnTo>
                <a:lnTo>
                  <a:pt x="8630" y="10020"/>
                </a:lnTo>
                <a:lnTo>
                  <a:pt x="8620" y="10300"/>
                </a:lnTo>
                <a:lnTo>
                  <a:pt x="8700" y="11260"/>
                </a:lnTo>
                <a:lnTo>
                  <a:pt x="8780" y="11800"/>
                </a:lnTo>
                <a:lnTo>
                  <a:pt x="8780" y="11820"/>
                </a:lnTo>
                <a:lnTo>
                  <a:pt x="8770" y="11840"/>
                </a:lnTo>
                <a:lnTo>
                  <a:pt x="8760" y="11860"/>
                </a:lnTo>
                <a:lnTo>
                  <a:pt x="8750" y="11870"/>
                </a:lnTo>
                <a:lnTo>
                  <a:pt x="8730" y="11880"/>
                </a:lnTo>
                <a:lnTo>
                  <a:pt x="8720" y="11880"/>
                </a:lnTo>
                <a:lnTo>
                  <a:pt x="8660" y="11880"/>
                </a:lnTo>
                <a:lnTo>
                  <a:pt x="8520" y="11860"/>
                </a:lnTo>
                <a:lnTo>
                  <a:pt x="8460" y="11840"/>
                </a:lnTo>
                <a:lnTo>
                  <a:pt x="8410" y="11840"/>
                </a:lnTo>
                <a:lnTo>
                  <a:pt x="8060" y="11930"/>
                </a:lnTo>
                <a:lnTo>
                  <a:pt x="8060" y="11920"/>
                </a:lnTo>
                <a:lnTo>
                  <a:pt x="8080" y="11890"/>
                </a:lnTo>
                <a:lnTo>
                  <a:pt x="8120" y="11740"/>
                </a:lnTo>
                <a:lnTo>
                  <a:pt x="8180" y="11600"/>
                </a:lnTo>
                <a:lnTo>
                  <a:pt x="8190" y="11500"/>
                </a:lnTo>
                <a:lnTo>
                  <a:pt x="8180" y="11450"/>
                </a:lnTo>
                <a:lnTo>
                  <a:pt x="8140" y="11360"/>
                </a:lnTo>
                <a:lnTo>
                  <a:pt x="8130" y="11330"/>
                </a:lnTo>
                <a:lnTo>
                  <a:pt x="8140" y="11270"/>
                </a:lnTo>
                <a:lnTo>
                  <a:pt x="8180" y="11190"/>
                </a:lnTo>
                <a:lnTo>
                  <a:pt x="8190" y="11140"/>
                </a:lnTo>
                <a:lnTo>
                  <a:pt x="8180" y="11080"/>
                </a:lnTo>
                <a:lnTo>
                  <a:pt x="8070" y="10860"/>
                </a:lnTo>
                <a:lnTo>
                  <a:pt x="7970" y="10730"/>
                </a:lnTo>
                <a:lnTo>
                  <a:pt x="7950" y="10670"/>
                </a:lnTo>
                <a:lnTo>
                  <a:pt x="7940" y="10560"/>
                </a:lnTo>
                <a:lnTo>
                  <a:pt x="7970" y="10160"/>
                </a:lnTo>
                <a:lnTo>
                  <a:pt x="7940" y="10050"/>
                </a:lnTo>
                <a:lnTo>
                  <a:pt x="7840" y="9870"/>
                </a:lnTo>
                <a:lnTo>
                  <a:pt x="7830" y="9840"/>
                </a:lnTo>
                <a:close/>
                <a:moveTo>
                  <a:pt x="7620" y="10390"/>
                </a:moveTo>
                <a:lnTo>
                  <a:pt x="7660" y="10460"/>
                </a:lnTo>
                <a:lnTo>
                  <a:pt x="7730" y="10500"/>
                </a:lnTo>
                <a:lnTo>
                  <a:pt x="7780" y="10540"/>
                </a:lnTo>
                <a:lnTo>
                  <a:pt x="7690" y="10700"/>
                </a:lnTo>
                <a:lnTo>
                  <a:pt x="7670" y="10880"/>
                </a:lnTo>
                <a:lnTo>
                  <a:pt x="7650" y="10960"/>
                </a:lnTo>
                <a:lnTo>
                  <a:pt x="7540" y="11180"/>
                </a:lnTo>
                <a:lnTo>
                  <a:pt x="7530" y="11260"/>
                </a:lnTo>
                <a:lnTo>
                  <a:pt x="7280" y="11220"/>
                </a:lnTo>
                <a:lnTo>
                  <a:pt x="7090" y="11220"/>
                </a:lnTo>
                <a:lnTo>
                  <a:pt x="7080" y="11230"/>
                </a:lnTo>
                <a:lnTo>
                  <a:pt x="7080" y="11240"/>
                </a:lnTo>
                <a:lnTo>
                  <a:pt x="7070" y="11240"/>
                </a:lnTo>
                <a:lnTo>
                  <a:pt x="7040" y="11230"/>
                </a:lnTo>
                <a:lnTo>
                  <a:pt x="7020" y="11210"/>
                </a:lnTo>
                <a:lnTo>
                  <a:pt x="7020" y="11190"/>
                </a:lnTo>
                <a:lnTo>
                  <a:pt x="7080" y="11150"/>
                </a:lnTo>
                <a:lnTo>
                  <a:pt x="7100" y="11090"/>
                </a:lnTo>
                <a:lnTo>
                  <a:pt x="7070" y="10840"/>
                </a:lnTo>
                <a:lnTo>
                  <a:pt x="7080" y="10630"/>
                </a:lnTo>
                <a:lnTo>
                  <a:pt x="7070" y="10580"/>
                </a:lnTo>
                <a:lnTo>
                  <a:pt x="7050" y="10550"/>
                </a:lnTo>
                <a:lnTo>
                  <a:pt x="7030" y="10520"/>
                </a:lnTo>
                <a:lnTo>
                  <a:pt x="7020" y="10500"/>
                </a:lnTo>
                <a:lnTo>
                  <a:pt x="7030" y="10450"/>
                </a:lnTo>
                <a:lnTo>
                  <a:pt x="7050" y="10420"/>
                </a:lnTo>
                <a:lnTo>
                  <a:pt x="7050" y="10390"/>
                </a:lnTo>
                <a:lnTo>
                  <a:pt x="7020" y="10350"/>
                </a:lnTo>
                <a:lnTo>
                  <a:pt x="7080" y="10330"/>
                </a:lnTo>
                <a:lnTo>
                  <a:pt x="7100" y="10360"/>
                </a:lnTo>
                <a:lnTo>
                  <a:pt x="7120" y="10400"/>
                </a:lnTo>
                <a:lnTo>
                  <a:pt x="7160" y="10420"/>
                </a:lnTo>
                <a:lnTo>
                  <a:pt x="7200" y="10410"/>
                </a:lnTo>
                <a:lnTo>
                  <a:pt x="7230" y="10380"/>
                </a:lnTo>
                <a:lnTo>
                  <a:pt x="7250" y="10340"/>
                </a:lnTo>
                <a:lnTo>
                  <a:pt x="7280" y="10320"/>
                </a:lnTo>
                <a:lnTo>
                  <a:pt x="7360" y="10300"/>
                </a:lnTo>
                <a:lnTo>
                  <a:pt x="7460" y="10310"/>
                </a:lnTo>
                <a:lnTo>
                  <a:pt x="7550" y="10330"/>
                </a:lnTo>
                <a:lnTo>
                  <a:pt x="7620" y="1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elango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0080" y="17860"/>
                </a:moveTo>
                <a:lnTo>
                  <a:pt x="10100" y="17850"/>
                </a:lnTo>
                <a:lnTo>
                  <a:pt x="10180" y="17830"/>
                </a:lnTo>
                <a:lnTo>
                  <a:pt x="10350" y="17810"/>
                </a:lnTo>
                <a:lnTo>
                  <a:pt x="10480" y="17780"/>
                </a:lnTo>
                <a:lnTo>
                  <a:pt x="10520" y="17770"/>
                </a:lnTo>
                <a:lnTo>
                  <a:pt x="10540" y="17770"/>
                </a:lnTo>
                <a:lnTo>
                  <a:pt x="10550" y="17780"/>
                </a:lnTo>
                <a:lnTo>
                  <a:pt x="10570" y="17810"/>
                </a:lnTo>
                <a:lnTo>
                  <a:pt x="10570" y="17830"/>
                </a:lnTo>
                <a:lnTo>
                  <a:pt x="10560" y="17840"/>
                </a:lnTo>
                <a:lnTo>
                  <a:pt x="10560" y="17860"/>
                </a:lnTo>
                <a:lnTo>
                  <a:pt x="10550" y="17870"/>
                </a:lnTo>
                <a:lnTo>
                  <a:pt x="10550" y="17890"/>
                </a:lnTo>
                <a:lnTo>
                  <a:pt x="10560" y="17900"/>
                </a:lnTo>
                <a:lnTo>
                  <a:pt x="10560" y="17910"/>
                </a:lnTo>
                <a:lnTo>
                  <a:pt x="10680" y="17980"/>
                </a:lnTo>
                <a:lnTo>
                  <a:pt x="10700" y="18010"/>
                </a:lnTo>
                <a:lnTo>
                  <a:pt x="10710" y="18030"/>
                </a:lnTo>
                <a:lnTo>
                  <a:pt x="10700" y="18040"/>
                </a:lnTo>
                <a:lnTo>
                  <a:pt x="10680" y="18060"/>
                </a:lnTo>
                <a:lnTo>
                  <a:pt x="10670" y="18090"/>
                </a:lnTo>
                <a:lnTo>
                  <a:pt x="10660" y="18120"/>
                </a:lnTo>
                <a:lnTo>
                  <a:pt x="10660" y="18140"/>
                </a:lnTo>
                <a:lnTo>
                  <a:pt x="10660" y="18150"/>
                </a:lnTo>
                <a:lnTo>
                  <a:pt x="10660" y="18170"/>
                </a:lnTo>
                <a:lnTo>
                  <a:pt x="10670" y="18180"/>
                </a:lnTo>
                <a:lnTo>
                  <a:pt x="10690" y="18190"/>
                </a:lnTo>
                <a:lnTo>
                  <a:pt x="10710" y="18190"/>
                </a:lnTo>
                <a:lnTo>
                  <a:pt x="10740" y="18180"/>
                </a:lnTo>
                <a:lnTo>
                  <a:pt x="10760" y="18170"/>
                </a:lnTo>
                <a:lnTo>
                  <a:pt x="10760" y="18160"/>
                </a:lnTo>
                <a:lnTo>
                  <a:pt x="10770" y="18130"/>
                </a:lnTo>
                <a:lnTo>
                  <a:pt x="10770" y="18110"/>
                </a:lnTo>
                <a:lnTo>
                  <a:pt x="10780" y="18100"/>
                </a:lnTo>
                <a:lnTo>
                  <a:pt x="10790" y="18090"/>
                </a:lnTo>
                <a:lnTo>
                  <a:pt x="10800" y="18080"/>
                </a:lnTo>
                <a:lnTo>
                  <a:pt x="10810" y="18080"/>
                </a:lnTo>
                <a:lnTo>
                  <a:pt x="10840" y="18080"/>
                </a:lnTo>
                <a:lnTo>
                  <a:pt x="10850" y="18080"/>
                </a:lnTo>
                <a:lnTo>
                  <a:pt x="10860" y="18070"/>
                </a:lnTo>
                <a:lnTo>
                  <a:pt x="10880" y="18060"/>
                </a:lnTo>
                <a:lnTo>
                  <a:pt x="10890" y="18060"/>
                </a:lnTo>
                <a:lnTo>
                  <a:pt x="10910" y="18060"/>
                </a:lnTo>
                <a:lnTo>
                  <a:pt x="10930" y="18060"/>
                </a:lnTo>
                <a:lnTo>
                  <a:pt x="10940" y="18080"/>
                </a:lnTo>
                <a:lnTo>
                  <a:pt x="10950" y="18100"/>
                </a:lnTo>
                <a:lnTo>
                  <a:pt x="10960" y="18120"/>
                </a:lnTo>
                <a:lnTo>
                  <a:pt x="10980" y="18130"/>
                </a:lnTo>
                <a:lnTo>
                  <a:pt x="11020" y="18130"/>
                </a:lnTo>
                <a:lnTo>
                  <a:pt x="11060" y="18120"/>
                </a:lnTo>
                <a:lnTo>
                  <a:pt x="11070" y="18120"/>
                </a:lnTo>
                <a:lnTo>
                  <a:pt x="11090" y="18120"/>
                </a:lnTo>
                <a:lnTo>
                  <a:pt x="11100" y="18140"/>
                </a:lnTo>
                <a:lnTo>
                  <a:pt x="11090" y="18200"/>
                </a:lnTo>
                <a:lnTo>
                  <a:pt x="11100" y="18230"/>
                </a:lnTo>
                <a:lnTo>
                  <a:pt x="11100" y="18250"/>
                </a:lnTo>
                <a:lnTo>
                  <a:pt x="11100" y="18260"/>
                </a:lnTo>
                <a:lnTo>
                  <a:pt x="11100" y="18270"/>
                </a:lnTo>
                <a:lnTo>
                  <a:pt x="11110" y="18280"/>
                </a:lnTo>
                <a:lnTo>
                  <a:pt x="11130" y="18270"/>
                </a:lnTo>
                <a:lnTo>
                  <a:pt x="11150" y="18240"/>
                </a:lnTo>
                <a:lnTo>
                  <a:pt x="11160" y="18230"/>
                </a:lnTo>
                <a:lnTo>
                  <a:pt x="11180" y="18210"/>
                </a:lnTo>
                <a:lnTo>
                  <a:pt x="11200" y="18210"/>
                </a:lnTo>
                <a:lnTo>
                  <a:pt x="11210" y="18200"/>
                </a:lnTo>
                <a:lnTo>
                  <a:pt x="11210" y="18180"/>
                </a:lnTo>
                <a:lnTo>
                  <a:pt x="11220" y="18170"/>
                </a:lnTo>
                <a:lnTo>
                  <a:pt x="11240" y="18170"/>
                </a:lnTo>
                <a:lnTo>
                  <a:pt x="11250" y="18170"/>
                </a:lnTo>
                <a:lnTo>
                  <a:pt x="11250" y="18180"/>
                </a:lnTo>
                <a:lnTo>
                  <a:pt x="11260" y="18220"/>
                </a:lnTo>
                <a:lnTo>
                  <a:pt x="11260" y="18230"/>
                </a:lnTo>
                <a:lnTo>
                  <a:pt x="11270" y="18240"/>
                </a:lnTo>
                <a:lnTo>
                  <a:pt x="11290" y="18260"/>
                </a:lnTo>
                <a:lnTo>
                  <a:pt x="11300" y="18270"/>
                </a:lnTo>
                <a:lnTo>
                  <a:pt x="11300" y="18290"/>
                </a:lnTo>
                <a:lnTo>
                  <a:pt x="11290" y="18300"/>
                </a:lnTo>
                <a:lnTo>
                  <a:pt x="11270" y="18300"/>
                </a:lnTo>
                <a:lnTo>
                  <a:pt x="11230" y="18290"/>
                </a:lnTo>
                <a:lnTo>
                  <a:pt x="11210" y="18290"/>
                </a:lnTo>
                <a:lnTo>
                  <a:pt x="11200" y="18300"/>
                </a:lnTo>
                <a:lnTo>
                  <a:pt x="11200" y="18310"/>
                </a:lnTo>
                <a:lnTo>
                  <a:pt x="11200" y="18330"/>
                </a:lnTo>
                <a:lnTo>
                  <a:pt x="11200" y="18340"/>
                </a:lnTo>
                <a:lnTo>
                  <a:pt x="11190" y="18370"/>
                </a:lnTo>
                <a:lnTo>
                  <a:pt x="11190" y="18380"/>
                </a:lnTo>
                <a:lnTo>
                  <a:pt x="11200" y="18380"/>
                </a:lnTo>
                <a:lnTo>
                  <a:pt x="11240" y="18350"/>
                </a:lnTo>
                <a:lnTo>
                  <a:pt x="11250" y="18350"/>
                </a:lnTo>
                <a:lnTo>
                  <a:pt x="11270" y="18350"/>
                </a:lnTo>
                <a:lnTo>
                  <a:pt x="11300" y="18360"/>
                </a:lnTo>
                <a:lnTo>
                  <a:pt x="11330" y="18370"/>
                </a:lnTo>
                <a:lnTo>
                  <a:pt x="11380" y="18330"/>
                </a:lnTo>
                <a:lnTo>
                  <a:pt x="11400" y="18320"/>
                </a:lnTo>
                <a:lnTo>
                  <a:pt x="11400" y="18300"/>
                </a:lnTo>
                <a:lnTo>
                  <a:pt x="11400" y="18280"/>
                </a:lnTo>
                <a:lnTo>
                  <a:pt x="11420" y="18280"/>
                </a:lnTo>
                <a:lnTo>
                  <a:pt x="11430" y="18280"/>
                </a:lnTo>
                <a:lnTo>
                  <a:pt x="11470" y="18310"/>
                </a:lnTo>
                <a:lnTo>
                  <a:pt x="11480" y="18330"/>
                </a:lnTo>
                <a:lnTo>
                  <a:pt x="11480" y="18360"/>
                </a:lnTo>
                <a:lnTo>
                  <a:pt x="11480" y="18370"/>
                </a:lnTo>
                <a:lnTo>
                  <a:pt x="11490" y="18380"/>
                </a:lnTo>
                <a:lnTo>
                  <a:pt x="11510" y="18380"/>
                </a:lnTo>
                <a:lnTo>
                  <a:pt x="11520" y="18380"/>
                </a:lnTo>
                <a:lnTo>
                  <a:pt x="11530" y="18370"/>
                </a:lnTo>
                <a:lnTo>
                  <a:pt x="11540" y="18350"/>
                </a:lnTo>
                <a:lnTo>
                  <a:pt x="11550" y="18350"/>
                </a:lnTo>
                <a:lnTo>
                  <a:pt x="11570" y="18370"/>
                </a:lnTo>
                <a:lnTo>
                  <a:pt x="11590" y="18390"/>
                </a:lnTo>
                <a:lnTo>
                  <a:pt x="11620" y="18440"/>
                </a:lnTo>
                <a:lnTo>
                  <a:pt x="11630" y="18450"/>
                </a:lnTo>
                <a:lnTo>
                  <a:pt x="11650" y="18450"/>
                </a:lnTo>
                <a:lnTo>
                  <a:pt x="11680" y="18440"/>
                </a:lnTo>
                <a:lnTo>
                  <a:pt x="11720" y="18420"/>
                </a:lnTo>
                <a:lnTo>
                  <a:pt x="11730" y="18410"/>
                </a:lnTo>
                <a:lnTo>
                  <a:pt x="11750" y="18420"/>
                </a:lnTo>
                <a:lnTo>
                  <a:pt x="11770" y="18440"/>
                </a:lnTo>
                <a:lnTo>
                  <a:pt x="11800" y="18470"/>
                </a:lnTo>
                <a:lnTo>
                  <a:pt x="11820" y="18480"/>
                </a:lnTo>
                <a:lnTo>
                  <a:pt x="11830" y="18480"/>
                </a:lnTo>
                <a:lnTo>
                  <a:pt x="11900" y="18450"/>
                </a:lnTo>
                <a:lnTo>
                  <a:pt x="11930" y="18440"/>
                </a:lnTo>
                <a:lnTo>
                  <a:pt x="11970" y="18470"/>
                </a:lnTo>
                <a:lnTo>
                  <a:pt x="11970" y="18510"/>
                </a:lnTo>
                <a:lnTo>
                  <a:pt x="11970" y="18520"/>
                </a:lnTo>
                <a:lnTo>
                  <a:pt x="11970" y="18540"/>
                </a:lnTo>
                <a:lnTo>
                  <a:pt x="11970" y="18560"/>
                </a:lnTo>
                <a:lnTo>
                  <a:pt x="11970" y="18580"/>
                </a:lnTo>
                <a:lnTo>
                  <a:pt x="11970" y="18590"/>
                </a:lnTo>
                <a:lnTo>
                  <a:pt x="11990" y="18620"/>
                </a:lnTo>
                <a:lnTo>
                  <a:pt x="12000" y="18640"/>
                </a:lnTo>
                <a:lnTo>
                  <a:pt x="12000" y="18650"/>
                </a:lnTo>
                <a:lnTo>
                  <a:pt x="12020" y="18660"/>
                </a:lnTo>
                <a:lnTo>
                  <a:pt x="12030" y="18660"/>
                </a:lnTo>
                <a:lnTo>
                  <a:pt x="12050" y="18670"/>
                </a:lnTo>
                <a:lnTo>
                  <a:pt x="12120" y="18670"/>
                </a:lnTo>
                <a:lnTo>
                  <a:pt x="12240" y="18640"/>
                </a:lnTo>
                <a:lnTo>
                  <a:pt x="12280" y="18630"/>
                </a:lnTo>
                <a:lnTo>
                  <a:pt x="12380" y="18570"/>
                </a:lnTo>
                <a:lnTo>
                  <a:pt x="12430" y="18510"/>
                </a:lnTo>
                <a:lnTo>
                  <a:pt x="12420" y="18430"/>
                </a:lnTo>
                <a:lnTo>
                  <a:pt x="12400" y="18340"/>
                </a:lnTo>
                <a:lnTo>
                  <a:pt x="12370" y="18280"/>
                </a:lnTo>
                <a:lnTo>
                  <a:pt x="12370" y="18270"/>
                </a:lnTo>
                <a:lnTo>
                  <a:pt x="12340" y="18240"/>
                </a:lnTo>
                <a:lnTo>
                  <a:pt x="12330" y="18230"/>
                </a:lnTo>
                <a:lnTo>
                  <a:pt x="12320" y="18210"/>
                </a:lnTo>
                <a:lnTo>
                  <a:pt x="12330" y="18200"/>
                </a:lnTo>
                <a:lnTo>
                  <a:pt x="12330" y="18190"/>
                </a:lnTo>
                <a:lnTo>
                  <a:pt x="12350" y="18160"/>
                </a:lnTo>
                <a:lnTo>
                  <a:pt x="12350" y="18140"/>
                </a:lnTo>
                <a:lnTo>
                  <a:pt x="12360" y="18120"/>
                </a:lnTo>
                <a:lnTo>
                  <a:pt x="12370" y="18110"/>
                </a:lnTo>
                <a:lnTo>
                  <a:pt x="12380" y="18100"/>
                </a:lnTo>
                <a:lnTo>
                  <a:pt x="12400" y="18100"/>
                </a:lnTo>
                <a:lnTo>
                  <a:pt x="12430" y="18090"/>
                </a:lnTo>
                <a:lnTo>
                  <a:pt x="12490" y="18080"/>
                </a:lnTo>
                <a:lnTo>
                  <a:pt x="12530" y="18090"/>
                </a:lnTo>
                <a:lnTo>
                  <a:pt x="12580" y="18110"/>
                </a:lnTo>
                <a:lnTo>
                  <a:pt x="12600" y="18120"/>
                </a:lnTo>
                <a:lnTo>
                  <a:pt x="12610" y="18140"/>
                </a:lnTo>
                <a:lnTo>
                  <a:pt x="12610" y="18160"/>
                </a:lnTo>
                <a:lnTo>
                  <a:pt x="12620" y="18170"/>
                </a:lnTo>
                <a:lnTo>
                  <a:pt x="12630" y="18190"/>
                </a:lnTo>
                <a:lnTo>
                  <a:pt x="12640" y="18200"/>
                </a:lnTo>
                <a:lnTo>
                  <a:pt x="12650" y="18210"/>
                </a:lnTo>
                <a:lnTo>
                  <a:pt x="12660" y="18220"/>
                </a:lnTo>
                <a:lnTo>
                  <a:pt x="12670" y="18220"/>
                </a:lnTo>
                <a:lnTo>
                  <a:pt x="12690" y="18240"/>
                </a:lnTo>
                <a:lnTo>
                  <a:pt x="12710" y="18250"/>
                </a:lnTo>
                <a:lnTo>
                  <a:pt x="12720" y="18260"/>
                </a:lnTo>
                <a:lnTo>
                  <a:pt x="12750" y="18270"/>
                </a:lnTo>
                <a:lnTo>
                  <a:pt x="12780" y="18280"/>
                </a:lnTo>
                <a:lnTo>
                  <a:pt x="12840" y="18290"/>
                </a:lnTo>
                <a:lnTo>
                  <a:pt x="12850" y="18300"/>
                </a:lnTo>
                <a:lnTo>
                  <a:pt x="12870" y="18300"/>
                </a:lnTo>
                <a:lnTo>
                  <a:pt x="12880" y="18310"/>
                </a:lnTo>
                <a:lnTo>
                  <a:pt x="12910" y="18360"/>
                </a:lnTo>
                <a:lnTo>
                  <a:pt x="12920" y="18370"/>
                </a:lnTo>
                <a:lnTo>
                  <a:pt x="12940" y="18430"/>
                </a:lnTo>
                <a:lnTo>
                  <a:pt x="12950" y="18440"/>
                </a:lnTo>
                <a:lnTo>
                  <a:pt x="12960" y="18450"/>
                </a:lnTo>
                <a:lnTo>
                  <a:pt x="12970" y="18460"/>
                </a:lnTo>
                <a:lnTo>
                  <a:pt x="13010" y="18470"/>
                </a:lnTo>
                <a:lnTo>
                  <a:pt x="13020" y="18480"/>
                </a:lnTo>
                <a:lnTo>
                  <a:pt x="13030" y="18490"/>
                </a:lnTo>
                <a:lnTo>
                  <a:pt x="13040" y="18500"/>
                </a:lnTo>
                <a:lnTo>
                  <a:pt x="13050" y="18510"/>
                </a:lnTo>
                <a:lnTo>
                  <a:pt x="13060" y="18520"/>
                </a:lnTo>
                <a:lnTo>
                  <a:pt x="13080" y="18530"/>
                </a:lnTo>
                <a:lnTo>
                  <a:pt x="13100" y="18540"/>
                </a:lnTo>
                <a:lnTo>
                  <a:pt x="13120" y="18550"/>
                </a:lnTo>
                <a:lnTo>
                  <a:pt x="13130" y="18560"/>
                </a:lnTo>
                <a:lnTo>
                  <a:pt x="13160" y="18610"/>
                </a:lnTo>
                <a:lnTo>
                  <a:pt x="13160" y="18620"/>
                </a:lnTo>
                <a:lnTo>
                  <a:pt x="13170" y="18620"/>
                </a:lnTo>
                <a:lnTo>
                  <a:pt x="13180" y="18630"/>
                </a:lnTo>
                <a:lnTo>
                  <a:pt x="13200" y="18640"/>
                </a:lnTo>
                <a:lnTo>
                  <a:pt x="13230" y="18630"/>
                </a:lnTo>
                <a:lnTo>
                  <a:pt x="13250" y="18630"/>
                </a:lnTo>
                <a:lnTo>
                  <a:pt x="13290" y="18610"/>
                </a:lnTo>
                <a:lnTo>
                  <a:pt x="13330" y="18570"/>
                </a:lnTo>
                <a:lnTo>
                  <a:pt x="13430" y="18480"/>
                </a:lnTo>
                <a:lnTo>
                  <a:pt x="13590" y="18270"/>
                </a:lnTo>
                <a:lnTo>
                  <a:pt x="13610" y="18240"/>
                </a:lnTo>
                <a:lnTo>
                  <a:pt x="13630" y="18220"/>
                </a:lnTo>
                <a:lnTo>
                  <a:pt x="13640" y="18210"/>
                </a:lnTo>
                <a:lnTo>
                  <a:pt x="13720" y="18190"/>
                </a:lnTo>
                <a:lnTo>
                  <a:pt x="13850" y="18390"/>
                </a:lnTo>
                <a:lnTo>
                  <a:pt x="13910" y="18450"/>
                </a:lnTo>
                <a:lnTo>
                  <a:pt x="13940" y="18460"/>
                </a:lnTo>
                <a:lnTo>
                  <a:pt x="14020" y="18500"/>
                </a:lnTo>
                <a:lnTo>
                  <a:pt x="14040" y="18510"/>
                </a:lnTo>
                <a:lnTo>
                  <a:pt x="14060" y="18510"/>
                </a:lnTo>
                <a:lnTo>
                  <a:pt x="14100" y="18510"/>
                </a:lnTo>
                <a:lnTo>
                  <a:pt x="14120" y="18510"/>
                </a:lnTo>
                <a:lnTo>
                  <a:pt x="14210" y="18550"/>
                </a:lnTo>
                <a:lnTo>
                  <a:pt x="14360" y="18640"/>
                </a:lnTo>
                <a:lnTo>
                  <a:pt x="14390" y="18660"/>
                </a:lnTo>
                <a:lnTo>
                  <a:pt x="14410" y="18710"/>
                </a:lnTo>
                <a:lnTo>
                  <a:pt x="14420" y="18720"/>
                </a:lnTo>
                <a:lnTo>
                  <a:pt x="14440" y="18740"/>
                </a:lnTo>
                <a:lnTo>
                  <a:pt x="14450" y="18760"/>
                </a:lnTo>
                <a:lnTo>
                  <a:pt x="14450" y="18770"/>
                </a:lnTo>
                <a:lnTo>
                  <a:pt x="14450" y="18790"/>
                </a:lnTo>
                <a:lnTo>
                  <a:pt x="14470" y="18830"/>
                </a:lnTo>
                <a:lnTo>
                  <a:pt x="14540" y="18930"/>
                </a:lnTo>
                <a:lnTo>
                  <a:pt x="14580" y="19000"/>
                </a:lnTo>
                <a:lnTo>
                  <a:pt x="14590" y="19040"/>
                </a:lnTo>
                <a:lnTo>
                  <a:pt x="14560" y="19180"/>
                </a:lnTo>
                <a:lnTo>
                  <a:pt x="14550" y="19200"/>
                </a:lnTo>
                <a:lnTo>
                  <a:pt x="14540" y="19210"/>
                </a:lnTo>
                <a:lnTo>
                  <a:pt x="14530" y="19220"/>
                </a:lnTo>
                <a:lnTo>
                  <a:pt x="14520" y="19230"/>
                </a:lnTo>
                <a:lnTo>
                  <a:pt x="14490" y="19240"/>
                </a:lnTo>
                <a:lnTo>
                  <a:pt x="14470" y="19250"/>
                </a:lnTo>
                <a:lnTo>
                  <a:pt x="14460" y="19260"/>
                </a:lnTo>
                <a:lnTo>
                  <a:pt x="14380" y="19410"/>
                </a:lnTo>
                <a:lnTo>
                  <a:pt x="14360" y="19450"/>
                </a:lnTo>
                <a:lnTo>
                  <a:pt x="14360" y="19480"/>
                </a:lnTo>
                <a:lnTo>
                  <a:pt x="14360" y="19500"/>
                </a:lnTo>
                <a:lnTo>
                  <a:pt x="14360" y="19520"/>
                </a:lnTo>
                <a:lnTo>
                  <a:pt x="14370" y="19530"/>
                </a:lnTo>
                <a:lnTo>
                  <a:pt x="14380" y="19550"/>
                </a:lnTo>
                <a:lnTo>
                  <a:pt x="14410" y="19600"/>
                </a:lnTo>
                <a:lnTo>
                  <a:pt x="14420" y="19630"/>
                </a:lnTo>
                <a:lnTo>
                  <a:pt x="14420" y="19640"/>
                </a:lnTo>
                <a:lnTo>
                  <a:pt x="14460" y="19790"/>
                </a:lnTo>
                <a:lnTo>
                  <a:pt x="14460" y="19820"/>
                </a:lnTo>
                <a:lnTo>
                  <a:pt x="14450" y="19840"/>
                </a:lnTo>
                <a:lnTo>
                  <a:pt x="14410" y="19910"/>
                </a:lnTo>
                <a:lnTo>
                  <a:pt x="14360" y="20040"/>
                </a:lnTo>
                <a:lnTo>
                  <a:pt x="14660" y="20430"/>
                </a:lnTo>
                <a:lnTo>
                  <a:pt x="14680" y="20430"/>
                </a:lnTo>
                <a:lnTo>
                  <a:pt x="14690" y="20440"/>
                </a:lnTo>
                <a:lnTo>
                  <a:pt x="14740" y="20450"/>
                </a:lnTo>
                <a:lnTo>
                  <a:pt x="14910" y="20540"/>
                </a:lnTo>
                <a:lnTo>
                  <a:pt x="14940" y="20540"/>
                </a:lnTo>
                <a:lnTo>
                  <a:pt x="15060" y="20560"/>
                </a:lnTo>
                <a:lnTo>
                  <a:pt x="15090" y="20560"/>
                </a:lnTo>
                <a:lnTo>
                  <a:pt x="15110" y="20580"/>
                </a:lnTo>
                <a:lnTo>
                  <a:pt x="15120" y="20590"/>
                </a:lnTo>
                <a:lnTo>
                  <a:pt x="15140" y="20610"/>
                </a:lnTo>
                <a:lnTo>
                  <a:pt x="15160" y="20660"/>
                </a:lnTo>
                <a:lnTo>
                  <a:pt x="15190" y="20710"/>
                </a:lnTo>
                <a:lnTo>
                  <a:pt x="15200" y="20740"/>
                </a:lnTo>
                <a:lnTo>
                  <a:pt x="15200" y="20760"/>
                </a:lnTo>
                <a:lnTo>
                  <a:pt x="15200" y="20780"/>
                </a:lnTo>
                <a:lnTo>
                  <a:pt x="15190" y="20900"/>
                </a:lnTo>
                <a:lnTo>
                  <a:pt x="15190" y="20920"/>
                </a:lnTo>
                <a:lnTo>
                  <a:pt x="15200" y="20940"/>
                </a:lnTo>
                <a:lnTo>
                  <a:pt x="15210" y="20980"/>
                </a:lnTo>
                <a:lnTo>
                  <a:pt x="15240" y="21030"/>
                </a:lnTo>
                <a:lnTo>
                  <a:pt x="15250" y="21050"/>
                </a:lnTo>
                <a:lnTo>
                  <a:pt x="15260" y="21060"/>
                </a:lnTo>
                <a:lnTo>
                  <a:pt x="15270" y="21090"/>
                </a:lnTo>
                <a:lnTo>
                  <a:pt x="15270" y="21110"/>
                </a:lnTo>
                <a:lnTo>
                  <a:pt x="15270" y="21140"/>
                </a:lnTo>
                <a:lnTo>
                  <a:pt x="15250" y="21290"/>
                </a:lnTo>
                <a:lnTo>
                  <a:pt x="15250" y="21350"/>
                </a:lnTo>
                <a:lnTo>
                  <a:pt x="15260" y="21420"/>
                </a:lnTo>
                <a:lnTo>
                  <a:pt x="15260" y="21500"/>
                </a:lnTo>
                <a:lnTo>
                  <a:pt x="15280" y="21560"/>
                </a:lnTo>
                <a:lnTo>
                  <a:pt x="15280" y="21600"/>
                </a:lnTo>
                <a:lnTo>
                  <a:pt x="15280" y="21610"/>
                </a:lnTo>
                <a:lnTo>
                  <a:pt x="15270" y="21630"/>
                </a:lnTo>
                <a:lnTo>
                  <a:pt x="15240" y="21640"/>
                </a:lnTo>
                <a:lnTo>
                  <a:pt x="15210" y="21660"/>
                </a:lnTo>
                <a:lnTo>
                  <a:pt x="15190" y="21670"/>
                </a:lnTo>
                <a:lnTo>
                  <a:pt x="15180" y="21690"/>
                </a:lnTo>
                <a:lnTo>
                  <a:pt x="15170" y="21720"/>
                </a:lnTo>
                <a:lnTo>
                  <a:pt x="15150" y="21780"/>
                </a:lnTo>
                <a:lnTo>
                  <a:pt x="15140" y="21840"/>
                </a:lnTo>
                <a:lnTo>
                  <a:pt x="15140" y="21880"/>
                </a:lnTo>
                <a:lnTo>
                  <a:pt x="15140" y="21890"/>
                </a:lnTo>
                <a:lnTo>
                  <a:pt x="15130" y="21930"/>
                </a:lnTo>
                <a:lnTo>
                  <a:pt x="15120" y="21940"/>
                </a:lnTo>
                <a:lnTo>
                  <a:pt x="15100" y="21960"/>
                </a:lnTo>
                <a:lnTo>
                  <a:pt x="15020" y="22020"/>
                </a:lnTo>
                <a:lnTo>
                  <a:pt x="15010" y="22030"/>
                </a:lnTo>
                <a:lnTo>
                  <a:pt x="15000" y="22050"/>
                </a:lnTo>
                <a:lnTo>
                  <a:pt x="14990" y="22070"/>
                </a:lnTo>
                <a:lnTo>
                  <a:pt x="14960" y="22160"/>
                </a:lnTo>
                <a:lnTo>
                  <a:pt x="14950" y="22270"/>
                </a:lnTo>
                <a:lnTo>
                  <a:pt x="14930" y="22320"/>
                </a:lnTo>
                <a:lnTo>
                  <a:pt x="14920" y="22340"/>
                </a:lnTo>
                <a:lnTo>
                  <a:pt x="14890" y="22370"/>
                </a:lnTo>
                <a:lnTo>
                  <a:pt x="14840" y="22410"/>
                </a:lnTo>
                <a:lnTo>
                  <a:pt x="14810" y="22420"/>
                </a:lnTo>
                <a:lnTo>
                  <a:pt x="14780" y="22430"/>
                </a:lnTo>
                <a:lnTo>
                  <a:pt x="14760" y="22430"/>
                </a:lnTo>
                <a:lnTo>
                  <a:pt x="14590" y="22400"/>
                </a:lnTo>
                <a:lnTo>
                  <a:pt x="14450" y="22390"/>
                </a:lnTo>
                <a:lnTo>
                  <a:pt x="14410" y="22390"/>
                </a:lnTo>
                <a:lnTo>
                  <a:pt x="14340" y="22400"/>
                </a:lnTo>
                <a:lnTo>
                  <a:pt x="14330" y="22440"/>
                </a:lnTo>
                <a:lnTo>
                  <a:pt x="14340" y="22520"/>
                </a:lnTo>
                <a:lnTo>
                  <a:pt x="14390" y="22790"/>
                </a:lnTo>
                <a:lnTo>
                  <a:pt x="14400" y="22980"/>
                </a:lnTo>
                <a:lnTo>
                  <a:pt x="14280" y="23230"/>
                </a:lnTo>
                <a:lnTo>
                  <a:pt x="14250" y="23290"/>
                </a:lnTo>
                <a:lnTo>
                  <a:pt x="14240" y="23310"/>
                </a:lnTo>
                <a:lnTo>
                  <a:pt x="14230" y="23400"/>
                </a:lnTo>
                <a:lnTo>
                  <a:pt x="14220" y="23430"/>
                </a:lnTo>
                <a:lnTo>
                  <a:pt x="14200" y="23470"/>
                </a:lnTo>
                <a:lnTo>
                  <a:pt x="14170" y="23530"/>
                </a:lnTo>
                <a:lnTo>
                  <a:pt x="14160" y="23640"/>
                </a:lnTo>
                <a:lnTo>
                  <a:pt x="14120" y="23640"/>
                </a:lnTo>
                <a:lnTo>
                  <a:pt x="14060" y="23600"/>
                </a:lnTo>
                <a:lnTo>
                  <a:pt x="14020" y="23550"/>
                </a:lnTo>
                <a:lnTo>
                  <a:pt x="13940" y="23500"/>
                </a:lnTo>
                <a:lnTo>
                  <a:pt x="13680" y="23450"/>
                </a:lnTo>
                <a:lnTo>
                  <a:pt x="13590" y="23410"/>
                </a:lnTo>
                <a:lnTo>
                  <a:pt x="13430" y="23380"/>
                </a:lnTo>
                <a:lnTo>
                  <a:pt x="13330" y="23340"/>
                </a:lnTo>
                <a:lnTo>
                  <a:pt x="13150" y="23210"/>
                </a:lnTo>
                <a:lnTo>
                  <a:pt x="13040" y="23080"/>
                </a:lnTo>
                <a:lnTo>
                  <a:pt x="12810" y="22730"/>
                </a:lnTo>
                <a:lnTo>
                  <a:pt x="12670" y="22610"/>
                </a:lnTo>
                <a:lnTo>
                  <a:pt x="12460" y="22560"/>
                </a:lnTo>
                <a:lnTo>
                  <a:pt x="12260" y="22540"/>
                </a:lnTo>
                <a:lnTo>
                  <a:pt x="12140" y="22460"/>
                </a:lnTo>
                <a:lnTo>
                  <a:pt x="12220" y="22260"/>
                </a:lnTo>
                <a:lnTo>
                  <a:pt x="12120" y="22240"/>
                </a:lnTo>
                <a:lnTo>
                  <a:pt x="12130" y="22180"/>
                </a:lnTo>
                <a:lnTo>
                  <a:pt x="12360" y="21900"/>
                </a:lnTo>
                <a:lnTo>
                  <a:pt x="12430" y="21830"/>
                </a:lnTo>
                <a:lnTo>
                  <a:pt x="12490" y="21810"/>
                </a:lnTo>
                <a:lnTo>
                  <a:pt x="12540" y="21760"/>
                </a:lnTo>
                <a:lnTo>
                  <a:pt x="12540" y="21640"/>
                </a:lnTo>
                <a:lnTo>
                  <a:pt x="12510" y="21410"/>
                </a:lnTo>
                <a:lnTo>
                  <a:pt x="12480" y="21350"/>
                </a:lnTo>
                <a:lnTo>
                  <a:pt x="12350" y="21250"/>
                </a:lnTo>
                <a:lnTo>
                  <a:pt x="12320" y="21190"/>
                </a:lnTo>
                <a:lnTo>
                  <a:pt x="12220" y="20590"/>
                </a:lnTo>
                <a:lnTo>
                  <a:pt x="12200" y="20490"/>
                </a:lnTo>
                <a:lnTo>
                  <a:pt x="12130" y="20420"/>
                </a:lnTo>
                <a:lnTo>
                  <a:pt x="11970" y="20280"/>
                </a:lnTo>
                <a:lnTo>
                  <a:pt x="11950" y="20250"/>
                </a:lnTo>
                <a:lnTo>
                  <a:pt x="11940" y="20210"/>
                </a:lnTo>
                <a:lnTo>
                  <a:pt x="11910" y="20170"/>
                </a:lnTo>
                <a:lnTo>
                  <a:pt x="11820" y="20150"/>
                </a:lnTo>
                <a:lnTo>
                  <a:pt x="11770" y="20130"/>
                </a:lnTo>
                <a:lnTo>
                  <a:pt x="11730" y="20100"/>
                </a:lnTo>
                <a:lnTo>
                  <a:pt x="11720" y="20080"/>
                </a:lnTo>
                <a:lnTo>
                  <a:pt x="11690" y="20000"/>
                </a:lnTo>
                <a:lnTo>
                  <a:pt x="11470" y="19710"/>
                </a:lnTo>
                <a:lnTo>
                  <a:pt x="11320" y="19570"/>
                </a:lnTo>
                <a:lnTo>
                  <a:pt x="11290" y="19530"/>
                </a:lnTo>
                <a:lnTo>
                  <a:pt x="11250" y="19420"/>
                </a:lnTo>
                <a:lnTo>
                  <a:pt x="11160" y="19290"/>
                </a:lnTo>
                <a:lnTo>
                  <a:pt x="11120" y="19080"/>
                </a:lnTo>
                <a:lnTo>
                  <a:pt x="11080" y="18980"/>
                </a:lnTo>
                <a:lnTo>
                  <a:pt x="11010" y="18880"/>
                </a:lnTo>
                <a:lnTo>
                  <a:pt x="10670" y="18650"/>
                </a:lnTo>
                <a:lnTo>
                  <a:pt x="10560" y="18600"/>
                </a:lnTo>
                <a:lnTo>
                  <a:pt x="10510" y="18570"/>
                </a:lnTo>
                <a:lnTo>
                  <a:pt x="10490" y="18540"/>
                </a:lnTo>
                <a:lnTo>
                  <a:pt x="10410" y="18410"/>
                </a:lnTo>
                <a:lnTo>
                  <a:pt x="10290" y="18260"/>
                </a:lnTo>
                <a:lnTo>
                  <a:pt x="10220" y="18200"/>
                </a:lnTo>
                <a:lnTo>
                  <a:pt x="10000" y="18170"/>
                </a:lnTo>
                <a:lnTo>
                  <a:pt x="9950" y="18120"/>
                </a:lnTo>
                <a:lnTo>
                  <a:pt x="9950" y="18040"/>
                </a:lnTo>
                <a:lnTo>
                  <a:pt x="10000" y="17930"/>
                </a:lnTo>
                <a:lnTo>
                  <a:pt x="10080" y="17860"/>
                </a:lnTo>
                <a:close/>
                <a:moveTo>
                  <a:pt x="14140" y="20810"/>
                </a:moveTo>
                <a:lnTo>
                  <a:pt x="14100" y="20810"/>
                </a:lnTo>
                <a:lnTo>
                  <a:pt x="13990" y="20760"/>
                </a:lnTo>
                <a:lnTo>
                  <a:pt x="13940" y="20700"/>
                </a:lnTo>
                <a:lnTo>
                  <a:pt x="13910" y="20690"/>
                </a:lnTo>
                <a:lnTo>
                  <a:pt x="13900" y="20690"/>
                </a:lnTo>
                <a:lnTo>
                  <a:pt x="13890" y="20700"/>
                </a:lnTo>
                <a:lnTo>
                  <a:pt x="13880" y="20710"/>
                </a:lnTo>
                <a:lnTo>
                  <a:pt x="13850" y="20730"/>
                </a:lnTo>
                <a:lnTo>
                  <a:pt x="13790" y="20760"/>
                </a:lnTo>
                <a:lnTo>
                  <a:pt x="13790" y="20770"/>
                </a:lnTo>
                <a:lnTo>
                  <a:pt x="13780" y="20780"/>
                </a:lnTo>
                <a:lnTo>
                  <a:pt x="13760" y="20810"/>
                </a:lnTo>
                <a:lnTo>
                  <a:pt x="13700" y="20920"/>
                </a:lnTo>
                <a:lnTo>
                  <a:pt x="13700" y="20940"/>
                </a:lnTo>
                <a:lnTo>
                  <a:pt x="13710" y="21100"/>
                </a:lnTo>
                <a:lnTo>
                  <a:pt x="13720" y="21120"/>
                </a:lnTo>
                <a:lnTo>
                  <a:pt x="13740" y="21150"/>
                </a:lnTo>
                <a:lnTo>
                  <a:pt x="13750" y="21160"/>
                </a:lnTo>
                <a:lnTo>
                  <a:pt x="13760" y="21180"/>
                </a:lnTo>
                <a:lnTo>
                  <a:pt x="13770" y="21190"/>
                </a:lnTo>
                <a:lnTo>
                  <a:pt x="13830" y="21220"/>
                </a:lnTo>
                <a:lnTo>
                  <a:pt x="13850" y="21240"/>
                </a:lnTo>
                <a:lnTo>
                  <a:pt x="13860" y="21260"/>
                </a:lnTo>
                <a:lnTo>
                  <a:pt x="13860" y="21280"/>
                </a:lnTo>
                <a:lnTo>
                  <a:pt x="13860" y="21300"/>
                </a:lnTo>
                <a:lnTo>
                  <a:pt x="13870" y="21310"/>
                </a:lnTo>
                <a:lnTo>
                  <a:pt x="13870" y="21320"/>
                </a:lnTo>
                <a:lnTo>
                  <a:pt x="13880" y="21330"/>
                </a:lnTo>
                <a:lnTo>
                  <a:pt x="13890" y="21340"/>
                </a:lnTo>
                <a:lnTo>
                  <a:pt x="13900" y="21370"/>
                </a:lnTo>
                <a:lnTo>
                  <a:pt x="13900" y="21390"/>
                </a:lnTo>
                <a:lnTo>
                  <a:pt x="13900" y="21400"/>
                </a:lnTo>
                <a:lnTo>
                  <a:pt x="13900" y="21410"/>
                </a:lnTo>
                <a:lnTo>
                  <a:pt x="13870" y="21450"/>
                </a:lnTo>
                <a:lnTo>
                  <a:pt x="13860" y="21460"/>
                </a:lnTo>
                <a:lnTo>
                  <a:pt x="13860" y="21480"/>
                </a:lnTo>
                <a:lnTo>
                  <a:pt x="13860" y="21500"/>
                </a:lnTo>
                <a:lnTo>
                  <a:pt x="13870" y="21530"/>
                </a:lnTo>
                <a:lnTo>
                  <a:pt x="13880" y="21560"/>
                </a:lnTo>
                <a:lnTo>
                  <a:pt x="13880" y="21580"/>
                </a:lnTo>
                <a:lnTo>
                  <a:pt x="13900" y="21590"/>
                </a:lnTo>
                <a:lnTo>
                  <a:pt x="13920" y="21600"/>
                </a:lnTo>
                <a:lnTo>
                  <a:pt x="13950" y="21600"/>
                </a:lnTo>
                <a:lnTo>
                  <a:pt x="13980" y="21600"/>
                </a:lnTo>
                <a:lnTo>
                  <a:pt x="14110" y="21590"/>
                </a:lnTo>
                <a:lnTo>
                  <a:pt x="14140" y="21590"/>
                </a:lnTo>
                <a:lnTo>
                  <a:pt x="14150" y="21600"/>
                </a:lnTo>
                <a:lnTo>
                  <a:pt x="14160" y="21600"/>
                </a:lnTo>
                <a:lnTo>
                  <a:pt x="14170" y="21620"/>
                </a:lnTo>
                <a:lnTo>
                  <a:pt x="14180" y="21640"/>
                </a:lnTo>
                <a:lnTo>
                  <a:pt x="14190" y="21640"/>
                </a:lnTo>
                <a:lnTo>
                  <a:pt x="14200" y="21630"/>
                </a:lnTo>
                <a:lnTo>
                  <a:pt x="14210" y="21610"/>
                </a:lnTo>
                <a:lnTo>
                  <a:pt x="14220" y="21580"/>
                </a:lnTo>
                <a:lnTo>
                  <a:pt x="14230" y="21570"/>
                </a:lnTo>
                <a:lnTo>
                  <a:pt x="14250" y="21560"/>
                </a:lnTo>
                <a:lnTo>
                  <a:pt x="14260" y="21560"/>
                </a:lnTo>
                <a:lnTo>
                  <a:pt x="14280" y="21560"/>
                </a:lnTo>
                <a:lnTo>
                  <a:pt x="14290" y="21540"/>
                </a:lnTo>
                <a:lnTo>
                  <a:pt x="14300" y="21530"/>
                </a:lnTo>
                <a:lnTo>
                  <a:pt x="14300" y="21500"/>
                </a:lnTo>
                <a:lnTo>
                  <a:pt x="14280" y="21320"/>
                </a:lnTo>
                <a:lnTo>
                  <a:pt x="14260" y="21230"/>
                </a:lnTo>
                <a:lnTo>
                  <a:pt x="14250" y="21180"/>
                </a:lnTo>
                <a:lnTo>
                  <a:pt x="14260" y="21150"/>
                </a:lnTo>
                <a:lnTo>
                  <a:pt x="14270" y="21140"/>
                </a:lnTo>
                <a:lnTo>
                  <a:pt x="14290" y="21120"/>
                </a:lnTo>
                <a:lnTo>
                  <a:pt x="14290" y="21100"/>
                </a:lnTo>
                <a:lnTo>
                  <a:pt x="14300" y="21030"/>
                </a:lnTo>
                <a:lnTo>
                  <a:pt x="14310" y="21010"/>
                </a:lnTo>
                <a:lnTo>
                  <a:pt x="14340" y="20990"/>
                </a:lnTo>
                <a:lnTo>
                  <a:pt x="14350" y="20970"/>
                </a:lnTo>
                <a:lnTo>
                  <a:pt x="14350" y="20950"/>
                </a:lnTo>
                <a:lnTo>
                  <a:pt x="14350" y="20920"/>
                </a:lnTo>
                <a:lnTo>
                  <a:pt x="14340" y="20900"/>
                </a:lnTo>
                <a:lnTo>
                  <a:pt x="14320" y="20860"/>
                </a:lnTo>
                <a:lnTo>
                  <a:pt x="14300" y="20810"/>
                </a:lnTo>
                <a:lnTo>
                  <a:pt x="14280" y="20790"/>
                </a:lnTo>
                <a:lnTo>
                  <a:pt x="14270" y="20770"/>
                </a:lnTo>
                <a:lnTo>
                  <a:pt x="14260" y="20760"/>
                </a:lnTo>
                <a:lnTo>
                  <a:pt x="14240" y="20770"/>
                </a:lnTo>
                <a:lnTo>
                  <a:pt x="14190" y="20790"/>
                </a:lnTo>
                <a:lnTo>
                  <a:pt x="14170" y="20800"/>
                </a:lnTo>
                <a:lnTo>
                  <a:pt x="14140" y="20810"/>
                </a:lnTo>
                <a:close/>
                <a:moveTo>
                  <a:pt x="13970" y="22350"/>
                </a:moveTo>
                <a:lnTo>
                  <a:pt x="14010" y="22340"/>
                </a:lnTo>
                <a:lnTo>
                  <a:pt x="14070" y="22280"/>
                </a:lnTo>
                <a:lnTo>
                  <a:pt x="14090" y="22250"/>
                </a:lnTo>
                <a:lnTo>
                  <a:pt x="14110" y="22210"/>
                </a:lnTo>
                <a:lnTo>
                  <a:pt x="14200" y="22100"/>
                </a:lnTo>
                <a:lnTo>
                  <a:pt x="14200" y="22020"/>
                </a:lnTo>
                <a:lnTo>
                  <a:pt x="14170" y="21970"/>
                </a:lnTo>
                <a:lnTo>
                  <a:pt x="14130" y="21940"/>
                </a:lnTo>
                <a:lnTo>
                  <a:pt x="14120" y="21850"/>
                </a:lnTo>
                <a:lnTo>
                  <a:pt x="14080" y="21880"/>
                </a:lnTo>
                <a:lnTo>
                  <a:pt x="14060" y="21880"/>
                </a:lnTo>
                <a:lnTo>
                  <a:pt x="14040" y="21900"/>
                </a:lnTo>
                <a:lnTo>
                  <a:pt x="13970" y="21910"/>
                </a:lnTo>
                <a:lnTo>
                  <a:pt x="13940" y="21920"/>
                </a:lnTo>
                <a:lnTo>
                  <a:pt x="13930" y="21950"/>
                </a:lnTo>
                <a:lnTo>
                  <a:pt x="13940" y="21980"/>
                </a:lnTo>
                <a:lnTo>
                  <a:pt x="13960" y="22000"/>
                </a:lnTo>
                <a:lnTo>
                  <a:pt x="13960" y="22030"/>
                </a:lnTo>
                <a:lnTo>
                  <a:pt x="13940" y="22040"/>
                </a:lnTo>
                <a:lnTo>
                  <a:pt x="13940" y="22070"/>
                </a:lnTo>
                <a:lnTo>
                  <a:pt x="13960" y="22140"/>
                </a:lnTo>
                <a:lnTo>
                  <a:pt x="13960" y="22170"/>
                </a:lnTo>
                <a:lnTo>
                  <a:pt x="13950" y="22180"/>
                </a:lnTo>
                <a:lnTo>
                  <a:pt x="13940" y="22200"/>
                </a:lnTo>
                <a:lnTo>
                  <a:pt x="13920" y="22220"/>
                </a:lnTo>
                <a:lnTo>
                  <a:pt x="13910" y="22260"/>
                </a:lnTo>
                <a:lnTo>
                  <a:pt x="13910" y="22290"/>
                </a:lnTo>
                <a:lnTo>
                  <a:pt x="13930" y="22330"/>
                </a:lnTo>
                <a:lnTo>
                  <a:pt x="13950" y="22340"/>
                </a:lnTo>
                <a:lnTo>
                  <a:pt x="13970" y="22350"/>
                </a:lnTo>
                <a:close/>
                <a:moveTo>
                  <a:pt x="12070" y="21550"/>
                </a:moveTo>
                <a:lnTo>
                  <a:pt x="12060" y="21600"/>
                </a:lnTo>
                <a:lnTo>
                  <a:pt x="12020" y="21630"/>
                </a:lnTo>
                <a:lnTo>
                  <a:pt x="11950" y="21650"/>
                </a:lnTo>
                <a:lnTo>
                  <a:pt x="11920" y="21600"/>
                </a:lnTo>
                <a:lnTo>
                  <a:pt x="11950" y="21540"/>
                </a:lnTo>
                <a:lnTo>
                  <a:pt x="12040" y="21510"/>
                </a:lnTo>
                <a:lnTo>
                  <a:pt x="12070" y="21550"/>
                </a:lnTo>
                <a:close/>
                <a:moveTo>
                  <a:pt x="12380" y="21530"/>
                </a:moveTo>
                <a:lnTo>
                  <a:pt x="12380" y="21560"/>
                </a:lnTo>
                <a:lnTo>
                  <a:pt x="12380" y="21620"/>
                </a:lnTo>
                <a:lnTo>
                  <a:pt x="12370" y="21730"/>
                </a:lnTo>
                <a:lnTo>
                  <a:pt x="12310" y="21790"/>
                </a:lnTo>
                <a:lnTo>
                  <a:pt x="12220" y="21820"/>
                </a:lnTo>
                <a:lnTo>
                  <a:pt x="12150" y="21870"/>
                </a:lnTo>
                <a:lnTo>
                  <a:pt x="12120" y="21900"/>
                </a:lnTo>
                <a:lnTo>
                  <a:pt x="12100" y="21920"/>
                </a:lnTo>
                <a:lnTo>
                  <a:pt x="12060" y="21930"/>
                </a:lnTo>
                <a:lnTo>
                  <a:pt x="12050" y="21900"/>
                </a:lnTo>
                <a:lnTo>
                  <a:pt x="12060" y="21850"/>
                </a:lnTo>
                <a:lnTo>
                  <a:pt x="12170" y="21570"/>
                </a:lnTo>
                <a:lnTo>
                  <a:pt x="12240" y="21470"/>
                </a:lnTo>
                <a:lnTo>
                  <a:pt x="12320" y="21440"/>
                </a:lnTo>
                <a:lnTo>
                  <a:pt x="12380" y="21470"/>
                </a:lnTo>
                <a:lnTo>
                  <a:pt x="12380" y="2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egeri Sembil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4160" y="23640"/>
                </a:moveTo>
                <a:lnTo>
                  <a:pt x="14170" y="23530"/>
                </a:lnTo>
                <a:lnTo>
                  <a:pt x="14200" y="23470"/>
                </a:lnTo>
                <a:lnTo>
                  <a:pt x="14220" y="23430"/>
                </a:lnTo>
                <a:lnTo>
                  <a:pt x="14230" y="23400"/>
                </a:lnTo>
                <a:lnTo>
                  <a:pt x="14240" y="23310"/>
                </a:lnTo>
                <a:lnTo>
                  <a:pt x="14250" y="23290"/>
                </a:lnTo>
                <a:lnTo>
                  <a:pt x="14280" y="23230"/>
                </a:lnTo>
                <a:lnTo>
                  <a:pt x="14400" y="22980"/>
                </a:lnTo>
                <a:lnTo>
                  <a:pt x="14390" y="22790"/>
                </a:lnTo>
                <a:lnTo>
                  <a:pt x="14340" y="22520"/>
                </a:lnTo>
                <a:lnTo>
                  <a:pt x="14330" y="22440"/>
                </a:lnTo>
                <a:lnTo>
                  <a:pt x="14340" y="22400"/>
                </a:lnTo>
                <a:lnTo>
                  <a:pt x="14410" y="22390"/>
                </a:lnTo>
                <a:lnTo>
                  <a:pt x="14450" y="22390"/>
                </a:lnTo>
                <a:lnTo>
                  <a:pt x="14590" y="22400"/>
                </a:lnTo>
                <a:lnTo>
                  <a:pt x="14760" y="22430"/>
                </a:lnTo>
                <a:lnTo>
                  <a:pt x="14780" y="22430"/>
                </a:lnTo>
                <a:lnTo>
                  <a:pt x="14810" y="22420"/>
                </a:lnTo>
                <a:lnTo>
                  <a:pt x="14840" y="22410"/>
                </a:lnTo>
                <a:lnTo>
                  <a:pt x="14890" y="22370"/>
                </a:lnTo>
                <a:lnTo>
                  <a:pt x="14920" y="22340"/>
                </a:lnTo>
                <a:lnTo>
                  <a:pt x="14930" y="22320"/>
                </a:lnTo>
                <a:lnTo>
                  <a:pt x="14950" y="22270"/>
                </a:lnTo>
                <a:lnTo>
                  <a:pt x="14960" y="22160"/>
                </a:lnTo>
                <a:lnTo>
                  <a:pt x="14990" y="22070"/>
                </a:lnTo>
                <a:lnTo>
                  <a:pt x="15000" y="22050"/>
                </a:lnTo>
                <a:lnTo>
                  <a:pt x="15010" y="22030"/>
                </a:lnTo>
                <a:lnTo>
                  <a:pt x="15020" y="22020"/>
                </a:lnTo>
                <a:lnTo>
                  <a:pt x="15100" y="21960"/>
                </a:lnTo>
                <a:lnTo>
                  <a:pt x="15120" y="21940"/>
                </a:lnTo>
                <a:lnTo>
                  <a:pt x="15130" y="21930"/>
                </a:lnTo>
                <a:lnTo>
                  <a:pt x="15140" y="21890"/>
                </a:lnTo>
                <a:lnTo>
                  <a:pt x="15140" y="21880"/>
                </a:lnTo>
                <a:lnTo>
                  <a:pt x="15140" y="21840"/>
                </a:lnTo>
                <a:lnTo>
                  <a:pt x="15150" y="21780"/>
                </a:lnTo>
                <a:lnTo>
                  <a:pt x="15170" y="21720"/>
                </a:lnTo>
                <a:lnTo>
                  <a:pt x="15180" y="21690"/>
                </a:lnTo>
                <a:lnTo>
                  <a:pt x="15190" y="21670"/>
                </a:lnTo>
                <a:lnTo>
                  <a:pt x="15210" y="21660"/>
                </a:lnTo>
                <a:lnTo>
                  <a:pt x="15240" y="21640"/>
                </a:lnTo>
                <a:lnTo>
                  <a:pt x="15270" y="21630"/>
                </a:lnTo>
                <a:lnTo>
                  <a:pt x="15280" y="21610"/>
                </a:lnTo>
                <a:lnTo>
                  <a:pt x="15280" y="21600"/>
                </a:lnTo>
                <a:lnTo>
                  <a:pt x="15280" y="21560"/>
                </a:lnTo>
                <a:lnTo>
                  <a:pt x="15260" y="21500"/>
                </a:lnTo>
                <a:lnTo>
                  <a:pt x="15260" y="21420"/>
                </a:lnTo>
                <a:lnTo>
                  <a:pt x="15250" y="21350"/>
                </a:lnTo>
                <a:lnTo>
                  <a:pt x="15250" y="21290"/>
                </a:lnTo>
                <a:lnTo>
                  <a:pt x="15270" y="21140"/>
                </a:lnTo>
                <a:lnTo>
                  <a:pt x="15270" y="21110"/>
                </a:lnTo>
                <a:lnTo>
                  <a:pt x="15270" y="21090"/>
                </a:lnTo>
                <a:lnTo>
                  <a:pt x="15260" y="21060"/>
                </a:lnTo>
                <a:lnTo>
                  <a:pt x="15250" y="21050"/>
                </a:lnTo>
                <a:lnTo>
                  <a:pt x="15240" y="21030"/>
                </a:lnTo>
                <a:lnTo>
                  <a:pt x="15210" y="20980"/>
                </a:lnTo>
                <a:lnTo>
                  <a:pt x="15200" y="20940"/>
                </a:lnTo>
                <a:lnTo>
                  <a:pt x="15190" y="20920"/>
                </a:lnTo>
                <a:lnTo>
                  <a:pt x="15190" y="20900"/>
                </a:lnTo>
                <a:lnTo>
                  <a:pt x="15200" y="20780"/>
                </a:lnTo>
                <a:lnTo>
                  <a:pt x="15200" y="20760"/>
                </a:lnTo>
                <a:lnTo>
                  <a:pt x="15200" y="20740"/>
                </a:lnTo>
                <a:lnTo>
                  <a:pt x="15190" y="20710"/>
                </a:lnTo>
                <a:lnTo>
                  <a:pt x="15160" y="20660"/>
                </a:lnTo>
                <a:lnTo>
                  <a:pt x="15140" y="20610"/>
                </a:lnTo>
                <a:lnTo>
                  <a:pt x="15120" y="20590"/>
                </a:lnTo>
                <a:lnTo>
                  <a:pt x="15110" y="20580"/>
                </a:lnTo>
                <a:lnTo>
                  <a:pt x="15090" y="20560"/>
                </a:lnTo>
                <a:lnTo>
                  <a:pt x="15060" y="20560"/>
                </a:lnTo>
                <a:lnTo>
                  <a:pt x="15080" y="20540"/>
                </a:lnTo>
                <a:lnTo>
                  <a:pt x="15100" y="20530"/>
                </a:lnTo>
                <a:lnTo>
                  <a:pt x="15110" y="20520"/>
                </a:lnTo>
                <a:lnTo>
                  <a:pt x="15120" y="20510"/>
                </a:lnTo>
                <a:lnTo>
                  <a:pt x="15120" y="20500"/>
                </a:lnTo>
                <a:lnTo>
                  <a:pt x="15130" y="20480"/>
                </a:lnTo>
                <a:lnTo>
                  <a:pt x="15130" y="20460"/>
                </a:lnTo>
                <a:lnTo>
                  <a:pt x="15140" y="20450"/>
                </a:lnTo>
                <a:lnTo>
                  <a:pt x="15170" y="20460"/>
                </a:lnTo>
                <a:lnTo>
                  <a:pt x="15210" y="20480"/>
                </a:lnTo>
                <a:lnTo>
                  <a:pt x="15300" y="20540"/>
                </a:lnTo>
                <a:lnTo>
                  <a:pt x="15330" y="20570"/>
                </a:lnTo>
                <a:lnTo>
                  <a:pt x="15350" y="20600"/>
                </a:lnTo>
                <a:lnTo>
                  <a:pt x="15350" y="20620"/>
                </a:lnTo>
                <a:lnTo>
                  <a:pt x="15350" y="20630"/>
                </a:lnTo>
                <a:lnTo>
                  <a:pt x="15360" y="20640"/>
                </a:lnTo>
                <a:lnTo>
                  <a:pt x="15370" y="20650"/>
                </a:lnTo>
                <a:lnTo>
                  <a:pt x="15400" y="20670"/>
                </a:lnTo>
                <a:lnTo>
                  <a:pt x="15420" y="20680"/>
                </a:lnTo>
                <a:lnTo>
                  <a:pt x="15430" y="20690"/>
                </a:lnTo>
                <a:lnTo>
                  <a:pt x="15450" y="20710"/>
                </a:lnTo>
                <a:lnTo>
                  <a:pt x="15470" y="20710"/>
                </a:lnTo>
                <a:lnTo>
                  <a:pt x="15490" y="20720"/>
                </a:lnTo>
                <a:lnTo>
                  <a:pt x="15580" y="20720"/>
                </a:lnTo>
                <a:lnTo>
                  <a:pt x="15640" y="20720"/>
                </a:lnTo>
                <a:lnTo>
                  <a:pt x="15660" y="20720"/>
                </a:lnTo>
                <a:lnTo>
                  <a:pt x="15680" y="20730"/>
                </a:lnTo>
                <a:lnTo>
                  <a:pt x="15700" y="20760"/>
                </a:lnTo>
                <a:lnTo>
                  <a:pt x="15710" y="20780"/>
                </a:lnTo>
                <a:lnTo>
                  <a:pt x="15730" y="20830"/>
                </a:lnTo>
                <a:lnTo>
                  <a:pt x="15740" y="20840"/>
                </a:lnTo>
                <a:lnTo>
                  <a:pt x="15740" y="20860"/>
                </a:lnTo>
                <a:lnTo>
                  <a:pt x="15740" y="20880"/>
                </a:lnTo>
                <a:lnTo>
                  <a:pt x="15740" y="20930"/>
                </a:lnTo>
                <a:lnTo>
                  <a:pt x="15750" y="20950"/>
                </a:lnTo>
                <a:lnTo>
                  <a:pt x="15750" y="20960"/>
                </a:lnTo>
                <a:lnTo>
                  <a:pt x="15770" y="20970"/>
                </a:lnTo>
                <a:lnTo>
                  <a:pt x="15790" y="20970"/>
                </a:lnTo>
                <a:lnTo>
                  <a:pt x="15830" y="20960"/>
                </a:lnTo>
                <a:lnTo>
                  <a:pt x="15880" y="20940"/>
                </a:lnTo>
                <a:lnTo>
                  <a:pt x="15910" y="20920"/>
                </a:lnTo>
                <a:lnTo>
                  <a:pt x="15930" y="20910"/>
                </a:lnTo>
                <a:lnTo>
                  <a:pt x="15940" y="20900"/>
                </a:lnTo>
                <a:lnTo>
                  <a:pt x="15990" y="20890"/>
                </a:lnTo>
                <a:lnTo>
                  <a:pt x="16010" y="20890"/>
                </a:lnTo>
                <a:lnTo>
                  <a:pt x="16020" y="20880"/>
                </a:lnTo>
                <a:lnTo>
                  <a:pt x="16020" y="20860"/>
                </a:lnTo>
                <a:lnTo>
                  <a:pt x="16050" y="20870"/>
                </a:lnTo>
                <a:lnTo>
                  <a:pt x="16090" y="20880"/>
                </a:lnTo>
                <a:lnTo>
                  <a:pt x="16280" y="20970"/>
                </a:lnTo>
                <a:lnTo>
                  <a:pt x="16860" y="21160"/>
                </a:lnTo>
                <a:lnTo>
                  <a:pt x="16890" y="21160"/>
                </a:lnTo>
                <a:lnTo>
                  <a:pt x="17250" y="21220"/>
                </a:lnTo>
                <a:lnTo>
                  <a:pt x="17280" y="21240"/>
                </a:lnTo>
                <a:lnTo>
                  <a:pt x="17460" y="21440"/>
                </a:lnTo>
                <a:lnTo>
                  <a:pt x="17470" y="21450"/>
                </a:lnTo>
                <a:lnTo>
                  <a:pt x="17610" y="21630"/>
                </a:lnTo>
                <a:lnTo>
                  <a:pt x="18540" y="22270"/>
                </a:lnTo>
                <a:lnTo>
                  <a:pt x="18560" y="22280"/>
                </a:lnTo>
                <a:lnTo>
                  <a:pt x="18570" y="22280"/>
                </a:lnTo>
                <a:lnTo>
                  <a:pt x="18590" y="22280"/>
                </a:lnTo>
                <a:lnTo>
                  <a:pt x="18600" y="22270"/>
                </a:lnTo>
                <a:lnTo>
                  <a:pt x="18610" y="22260"/>
                </a:lnTo>
                <a:lnTo>
                  <a:pt x="18620" y="22250"/>
                </a:lnTo>
                <a:lnTo>
                  <a:pt x="18630" y="22250"/>
                </a:lnTo>
                <a:lnTo>
                  <a:pt x="18660" y="22300"/>
                </a:lnTo>
                <a:lnTo>
                  <a:pt x="18710" y="22510"/>
                </a:lnTo>
                <a:lnTo>
                  <a:pt x="18690" y="22650"/>
                </a:lnTo>
                <a:lnTo>
                  <a:pt x="18430" y="23340"/>
                </a:lnTo>
                <a:lnTo>
                  <a:pt x="18390" y="23460"/>
                </a:lnTo>
                <a:lnTo>
                  <a:pt x="18380" y="23490"/>
                </a:lnTo>
                <a:lnTo>
                  <a:pt x="18390" y="23510"/>
                </a:lnTo>
                <a:lnTo>
                  <a:pt x="18410" y="23550"/>
                </a:lnTo>
                <a:lnTo>
                  <a:pt x="18420" y="23580"/>
                </a:lnTo>
                <a:lnTo>
                  <a:pt x="18420" y="23600"/>
                </a:lnTo>
                <a:lnTo>
                  <a:pt x="18420" y="23610"/>
                </a:lnTo>
                <a:lnTo>
                  <a:pt x="18390" y="23650"/>
                </a:lnTo>
                <a:lnTo>
                  <a:pt x="18370" y="23670"/>
                </a:lnTo>
                <a:lnTo>
                  <a:pt x="18360" y="23690"/>
                </a:lnTo>
                <a:lnTo>
                  <a:pt x="18330" y="23760"/>
                </a:lnTo>
                <a:lnTo>
                  <a:pt x="18320" y="23800"/>
                </a:lnTo>
                <a:lnTo>
                  <a:pt x="18310" y="23850"/>
                </a:lnTo>
                <a:lnTo>
                  <a:pt x="18310" y="23880"/>
                </a:lnTo>
                <a:lnTo>
                  <a:pt x="18320" y="23900"/>
                </a:lnTo>
                <a:lnTo>
                  <a:pt x="18330" y="23920"/>
                </a:lnTo>
                <a:lnTo>
                  <a:pt x="18330" y="23960"/>
                </a:lnTo>
                <a:lnTo>
                  <a:pt x="18330" y="23980"/>
                </a:lnTo>
                <a:lnTo>
                  <a:pt x="18300" y="24040"/>
                </a:lnTo>
                <a:lnTo>
                  <a:pt x="18300" y="24060"/>
                </a:lnTo>
                <a:lnTo>
                  <a:pt x="18310" y="24120"/>
                </a:lnTo>
                <a:lnTo>
                  <a:pt x="18320" y="24160"/>
                </a:lnTo>
                <a:lnTo>
                  <a:pt x="18320" y="24170"/>
                </a:lnTo>
                <a:lnTo>
                  <a:pt x="18320" y="24200"/>
                </a:lnTo>
                <a:lnTo>
                  <a:pt x="18310" y="24220"/>
                </a:lnTo>
                <a:lnTo>
                  <a:pt x="18250" y="24290"/>
                </a:lnTo>
                <a:lnTo>
                  <a:pt x="18240" y="24330"/>
                </a:lnTo>
                <a:lnTo>
                  <a:pt x="18220" y="24450"/>
                </a:lnTo>
                <a:lnTo>
                  <a:pt x="17560" y="24290"/>
                </a:lnTo>
                <a:lnTo>
                  <a:pt x="17490" y="24260"/>
                </a:lnTo>
                <a:lnTo>
                  <a:pt x="17230" y="24140"/>
                </a:lnTo>
                <a:lnTo>
                  <a:pt x="17080" y="24140"/>
                </a:lnTo>
                <a:lnTo>
                  <a:pt x="17040" y="24150"/>
                </a:lnTo>
                <a:lnTo>
                  <a:pt x="16720" y="24250"/>
                </a:lnTo>
                <a:lnTo>
                  <a:pt x="16690" y="24260"/>
                </a:lnTo>
                <a:lnTo>
                  <a:pt x="16500" y="24220"/>
                </a:lnTo>
                <a:lnTo>
                  <a:pt x="16380" y="24170"/>
                </a:lnTo>
                <a:lnTo>
                  <a:pt x="16300" y="24120"/>
                </a:lnTo>
                <a:lnTo>
                  <a:pt x="16280" y="24120"/>
                </a:lnTo>
                <a:lnTo>
                  <a:pt x="16270" y="24120"/>
                </a:lnTo>
                <a:lnTo>
                  <a:pt x="16260" y="24130"/>
                </a:lnTo>
                <a:lnTo>
                  <a:pt x="16180" y="24210"/>
                </a:lnTo>
                <a:lnTo>
                  <a:pt x="16160" y="24220"/>
                </a:lnTo>
                <a:lnTo>
                  <a:pt x="16140" y="24240"/>
                </a:lnTo>
                <a:lnTo>
                  <a:pt x="15950" y="24290"/>
                </a:lnTo>
                <a:lnTo>
                  <a:pt x="15920" y="24290"/>
                </a:lnTo>
                <a:lnTo>
                  <a:pt x="15830" y="24260"/>
                </a:lnTo>
                <a:lnTo>
                  <a:pt x="15810" y="24270"/>
                </a:lnTo>
                <a:lnTo>
                  <a:pt x="15790" y="24270"/>
                </a:lnTo>
                <a:lnTo>
                  <a:pt x="15790" y="24280"/>
                </a:lnTo>
                <a:lnTo>
                  <a:pt x="15790" y="24290"/>
                </a:lnTo>
                <a:lnTo>
                  <a:pt x="15790" y="24340"/>
                </a:lnTo>
                <a:lnTo>
                  <a:pt x="15780" y="24350"/>
                </a:lnTo>
                <a:lnTo>
                  <a:pt x="15770" y="24360"/>
                </a:lnTo>
                <a:lnTo>
                  <a:pt x="15760" y="24370"/>
                </a:lnTo>
                <a:lnTo>
                  <a:pt x="15750" y="24380"/>
                </a:lnTo>
                <a:lnTo>
                  <a:pt x="15730" y="24420"/>
                </a:lnTo>
                <a:lnTo>
                  <a:pt x="15720" y="24430"/>
                </a:lnTo>
                <a:lnTo>
                  <a:pt x="15700" y="24430"/>
                </a:lnTo>
                <a:lnTo>
                  <a:pt x="15690" y="24420"/>
                </a:lnTo>
                <a:lnTo>
                  <a:pt x="15680" y="24410"/>
                </a:lnTo>
                <a:lnTo>
                  <a:pt x="15660" y="24370"/>
                </a:lnTo>
                <a:lnTo>
                  <a:pt x="15590" y="24470"/>
                </a:lnTo>
                <a:lnTo>
                  <a:pt x="15550" y="24500"/>
                </a:lnTo>
                <a:lnTo>
                  <a:pt x="15400" y="24590"/>
                </a:lnTo>
                <a:lnTo>
                  <a:pt x="15400" y="24570"/>
                </a:lnTo>
                <a:lnTo>
                  <a:pt x="15320" y="24560"/>
                </a:lnTo>
                <a:lnTo>
                  <a:pt x="15250" y="24530"/>
                </a:lnTo>
                <a:lnTo>
                  <a:pt x="15110" y="24440"/>
                </a:lnTo>
                <a:lnTo>
                  <a:pt x="15030" y="24500"/>
                </a:lnTo>
                <a:lnTo>
                  <a:pt x="14880" y="24510"/>
                </a:lnTo>
                <a:lnTo>
                  <a:pt x="14830" y="24570"/>
                </a:lnTo>
                <a:lnTo>
                  <a:pt x="14790" y="24460"/>
                </a:lnTo>
                <a:lnTo>
                  <a:pt x="14780" y="24310"/>
                </a:lnTo>
                <a:lnTo>
                  <a:pt x="14760" y="24180"/>
                </a:lnTo>
                <a:lnTo>
                  <a:pt x="14680" y="24130"/>
                </a:lnTo>
                <a:lnTo>
                  <a:pt x="14650" y="24110"/>
                </a:lnTo>
                <a:lnTo>
                  <a:pt x="14610" y="24080"/>
                </a:lnTo>
                <a:lnTo>
                  <a:pt x="14540" y="24000"/>
                </a:lnTo>
                <a:lnTo>
                  <a:pt x="14440" y="23730"/>
                </a:lnTo>
                <a:lnTo>
                  <a:pt x="14400" y="23680"/>
                </a:lnTo>
                <a:lnTo>
                  <a:pt x="14340" y="23660"/>
                </a:lnTo>
                <a:lnTo>
                  <a:pt x="14160" y="2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elaka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5400" y="24590"/>
                </a:moveTo>
                <a:lnTo>
                  <a:pt x="15550" y="24500"/>
                </a:lnTo>
                <a:lnTo>
                  <a:pt x="15590" y="24470"/>
                </a:lnTo>
                <a:lnTo>
                  <a:pt x="15660" y="24370"/>
                </a:lnTo>
                <a:lnTo>
                  <a:pt x="15680" y="24410"/>
                </a:lnTo>
                <a:lnTo>
                  <a:pt x="15690" y="24420"/>
                </a:lnTo>
                <a:lnTo>
                  <a:pt x="15700" y="24430"/>
                </a:lnTo>
                <a:lnTo>
                  <a:pt x="15720" y="24430"/>
                </a:lnTo>
                <a:lnTo>
                  <a:pt x="15730" y="24420"/>
                </a:lnTo>
                <a:lnTo>
                  <a:pt x="15750" y="24380"/>
                </a:lnTo>
                <a:lnTo>
                  <a:pt x="15760" y="24370"/>
                </a:lnTo>
                <a:lnTo>
                  <a:pt x="15770" y="24360"/>
                </a:lnTo>
                <a:lnTo>
                  <a:pt x="15780" y="24350"/>
                </a:lnTo>
                <a:lnTo>
                  <a:pt x="15790" y="24340"/>
                </a:lnTo>
                <a:lnTo>
                  <a:pt x="15790" y="24290"/>
                </a:lnTo>
                <a:lnTo>
                  <a:pt x="15790" y="24280"/>
                </a:lnTo>
                <a:lnTo>
                  <a:pt x="15790" y="24270"/>
                </a:lnTo>
                <a:lnTo>
                  <a:pt x="15810" y="24270"/>
                </a:lnTo>
                <a:lnTo>
                  <a:pt x="15830" y="24260"/>
                </a:lnTo>
                <a:lnTo>
                  <a:pt x="15920" y="24290"/>
                </a:lnTo>
                <a:lnTo>
                  <a:pt x="15950" y="24290"/>
                </a:lnTo>
                <a:lnTo>
                  <a:pt x="16140" y="24240"/>
                </a:lnTo>
                <a:lnTo>
                  <a:pt x="16160" y="24220"/>
                </a:lnTo>
                <a:lnTo>
                  <a:pt x="16180" y="24210"/>
                </a:lnTo>
                <a:lnTo>
                  <a:pt x="16260" y="24130"/>
                </a:lnTo>
                <a:lnTo>
                  <a:pt x="16270" y="24120"/>
                </a:lnTo>
                <a:lnTo>
                  <a:pt x="16280" y="24120"/>
                </a:lnTo>
                <a:lnTo>
                  <a:pt x="16300" y="24120"/>
                </a:lnTo>
                <a:lnTo>
                  <a:pt x="16380" y="24170"/>
                </a:lnTo>
                <a:lnTo>
                  <a:pt x="16500" y="24220"/>
                </a:lnTo>
                <a:lnTo>
                  <a:pt x="16690" y="24260"/>
                </a:lnTo>
                <a:lnTo>
                  <a:pt x="16720" y="24250"/>
                </a:lnTo>
                <a:lnTo>
                  <a:pt x="17040" y="24150"/>
                </a:lnTo>
                <a:lnTo>
                  <a:pt x="17080" y="24140"/>
                </a:lnTo>
                <a:lnTo>
                  <a:pt x="17230" y="24140"/>
                </a:lnTo>
                <a:lnTo>
                  <a:pt x="17490" y="24260"/>
                </a:lnTo>
                <a:lnTo>
                  <a:pt x="17560" y="24290"/>
                </a:lnTo>
                <a:lnTo>
                  <a:pt x="18220" y="24450"/>
                </a:lnTo>
                <a:lnTo>
                  <a:pt x="18130" y="24520"/>
                </a:lnTo>
                <a:lnTo>
                  <a:pt x="18020" y="24560"/>
                </a:lnTo>
                <a:lnTo>
                  <a:pt x="17980" y="24590"/>
                </a:lnTo>
                <a:lnTo>
                  <a:pt x="17890" y="24710"/>
                </a:lnTo>
                <a:lnTo>
                  <a:pt x="17870" y="24750"/>
                </a:lnTo>
                <a:lnTo>
                  <a:pt x="17860" y="24780"/>
                </a:lnTo>
                <a:lnTo>
                  <a:pt x="17860" y="24800"/>
                </a:lnTo>
                <a:lnTo>
                  <a:pt x="17870" y="24850"/>
                </a:lnTo>
                <a:lnTo>
                  <a:pt x="17870" y="24870"/>
                </a:lnTo>
                <a:lnTo>
                  <a:pt x="17860" y="24900"/>
                </a:lnTo>
                <a:lnTo>
                  <a:pt x="17780" y="25140"/>
                </a:lnTo>
                <a:lnTo>
                  <a:pt x="17770" y="25190"/>
                </a:lnTo>
                <a:lnTo>
                  <a:pt x="17760" y="25210"/>
                </a:lnTo>
                <a:lnTo>
                  <a:pt x="17770" y="25230"/>
                </a:lnTo>
                <a:lnTo>
                  <a:pt x="17770" y="25270"/>
                </a:lnTo>
                <a:lnTo>
                  <a:pt x="17780" y="25290"/>
                </a:lnTo>
                <a:lnTo>
                  <a:pt x="17770" y="25320"/>
                </a:lnTo>
                <a:lnTo>
                  <a:pt x="17770" y="25340"/>
                </a:lnTo>
                <a:lnTo>
                  <a:pt x="17760" y="25350"/>
                </a:lnTo>
                <a:lnTo>
                  <a:pt x="17680" y="25420"/>
                </a:lnTo>
                <a:lnTo>
                  <a:pt x="17670" y="25440"/>
                </a:lnTo>
                <a:lnTo>
                  <a:pt x="17680" y="25460"/>
                </a:lnTo>
                <a:lnTo>
                  <a:pt x="17690" y="25480"/>
                </a:lnTo>
                <a:lnTo>
                  <a:pt x="17700" y="25510"/>
                </a:lnTo>
                <a:lnTo>
                  <a:pt x="17710" y="25520"/>
                </a:lnTo>
                <a:lnTo>
                  <a:pt x="17720" y="25530"/>
                </a:lnTo>
                <a:lnTo>
                  <a:pt x="17750" y="25540"/>
                </a:lnTo>
                <a:lnTo>
                  <a:pt x="17830" y="25570"/>
                </a:lnTo>
                <a:lnTo>
                  <a:pt x="17850" y="25590"/>
                </a:lnTo>
                <a:lnTo>
                  <a:pt x="17870" y="25590"/>
                </a:lnTo>
                <a:lnTo>
                  <a:pt x="17900" y="25590"/>
                </a:lnTo>
                <a:lnTo>
                  <a:pt x="17920" y="25600"/>
                </a:lnTo>
                <a:lnTo>
                  <a:pt x="17930" y="25610"/>
                </a:lnTo>
                <a:lnTo>
                  <a:pt x="17940" y="25640"/>
                </a:lnTo>
                <a:lnTo>
                  <a:pt x="17940" y="25680"/>
                </a:lnTo>
                <a:lnTo>
                  <a:pt x="17930" y="25770"/>
                </a:lnTo>
                <a:lnTo>
                  <a:pt x="17920" y="25810"/>
                </a:lnTo>
                <a:lnTo>
                  <a:pt x="17910" y="25830"/>
                </a:lnTo>
                <a:lnTo>
                  <a:pt x="17890" y="25830"/>
                </a:lnTo>
                <a:lnTo>
                  <a:pt x="17840" y="25820"/>
                </a:lnTo>
                <a:lnTo>
                  <a:pt x="17790" y="25850"/>
                </a:lnTo>
                <a:lnTo>
                  <a:pt x="17710" y="25970"/>
                </a:lnTo>
                <a:lnTo>
                  <a:pt x="17060" y="25710"/>
                </a:lnTo>
                <a:lnTo>
                  <a:pt x="16320" y="25400"/>
                </a:lnTo>
                <a:lnTo>
                  <a:pt x="16160" y="25310"/>
                </a:lnTo>
                <a:lnTo>
                  <a:pt x="16040" y="25210"/>
                </a:lnTo>
                <a:lnTo>
                  <a:pt x="15690" y="24820"/>
                </a:lnTo>
                <a:lnTo>
                  <a:pt x="15640" y="24800"/>
                </a:lnTo>
                <a:lnTo>
                  <a:pt x="15540" y="24780"/>
                </a:lnTo>
                <a:lnTo>
                  <a:pt x="15440" y="24730"/>
                </a:lnTo>
                <a:lnTo>
                  <a:pt x="15390" y="24650"/>
                </a:lnTo>
                <a:lnTo>
                  <a:pt x="15400" y="2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Joho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8220" y="24450"/>
                </a:moveTo>
                <a:lnTo>
                  <a:pt x="18240" y="24330"/>
                </a:lnTo>
                <a:lnTo>
                  <a:pt x="18250" y="24290"/>
                </a:lnTo>
                <a:lnTo>
                  <a:pt x="18310" y="24220"/>
                </a:lnTo>
                <a:lnTo>
                  <a:pt x="18320" y="24200"/>
                </a:lnTo>
                <a:lnTo>
                  <a:pt x="18320" y="24170"/>
                </a:lnTo>
                <a:lnTo>
                  <a:pt x="18320" y="24160"/>
                </a:lnTo>
                <a:lnTo>
                  <a:pt x="18310" y="24120"/>
                </a:lnTo>
                <a:lnTo>
                  <a:pt x="18300" y="24060"/>
                </a:lnTo>
                <a:lnTo>
                  <a:pt x="18300" y="24040"/>
                </a:lnTo>
                <a:lnTo>
                  <a:pt x="18330" y="23980"/>
                </a:lnTo>
                <a:lnTo>
                  <a:pt x="18330" y="23960"/>
                </a:lnTo>
                <a:lnTo>
                  <a:pt x="18330" y="23920"/>
                </a:lnTo>
                <a:lnTo>
                  <a:pt x="18320" y="23900"/>
                </a:lnTo>
                <a:lnTo>
                  <a:pt x="18310" y="23880"/>
                </a:lnTo>
                <a:lnTo>
                  <a:pt x="18310" y="23850"/>
                </a:lnTo>
                <a:lnTo>
                  <a:pt x="18320" y="23800"/>
                </a:lnTo>
                <a:lnTo>
                  <a:pt x="18330" y="23760"/>
                </a:lnTo>
                <a:lnTo>
                  <a:pt x="18360" y="23690"/>
                </a:lnTo>
                <a:lnTo>
                  <a:pt x="18370" y="23670"/>
                </a:lnTo>
                <a:lnTo>
                  <a:pt x="18390" y="23650"/>
                </a:lnTo>
                <a:lnTo>
                  <a:pt x="18420" y="23610"/>
                </a:lnTo>
                <a:lnTo>
                  <a:pt x="18420" y="23600"/>
                </a:lnTo>
                <a:lnTo>
                  <a:pt x="18420" y="23580"/>
                </a:lnTo>
                <a:lnTo>
                  <a:pt x="18410" y="23550"/>
                </a:lnTo>
                <a:lnTo>
                  <a:pt x="18390" y="23510"/>
                </a:lnTo>
                <a:lnTo>
                  <a:pt x="18380" y="23490"/>
                </a:lnTo>
                <a:lnTo>
                  <a:pt x="18390" y="23460"/>
                </a:lnTo>
                <a:lnTo>
                  <a:pt x="18430" y="23340"/>
                </a:lnTo>
                <a:lnTo>
                  <a:pt x="18690" y="22650"/>
                </a:lnTo>
                <a:lnTo>
                  <a:pt x="18710" y="22510"/>
                </a:lnTo>
                <a:lnTo>
                  <a:pt x="18910" y="22580"/>
                </a:lnTo>
                <a:lnTo>
                  <a:pt x="19160" y="22680"/>
                </a:lnTo>
                <a:lnTo>
                  <a:pt x="19220" y="22720"/>
                </a:lnTo>
                <a:lnTo>
                  <a:pt x="19880" y="23510"/>
                </a:lnTo>
                <a:lnTo>
                  <a:pt x="20040" y="23640"/>
                </a:lnTo>
                <a:lnTo>
                  <a:pt x="20770" y="23940"/>
                </a:lnTo>
                <a:lnTo>
                  <a:pt x="20800" y="23950"/>
                </a:lnTo>
                <a:lnTo>
                  <a:pt x="20810" y="23950"/>
                </a:lnTo>
                <a:lnTo>
                  <a:pt x="21510" y="23690"/>
                </a:lnTo>
                <a:lnTo>
                  <a:pt x="21700" y="23650"/>
                </a:lnTo>
                <a:lnTo>
                  <a:pt x="21770" y="23650"/>
                </a:lnTo>
                <a:lnTo>
                  <a:pt x="21820" y="23680"/>
                </a:lnTo>
                <a:lnTo>
                  <a:pt x="21880" y="23720"/>
                </a:lnTo>
                <a:lnTo>
                  <a:pt x="22140" y="23820"/>
                </a:lnTo>
                <a:lnTo>
                  <a:pt x="22170" y="23840"/>
                </a:lnTo>
                <a:lnTo>
                  <a:pt x="22210" y="23880"/>
                </a:lnTo>
                <a:lnTo>
                  <a:pt x="22230" y="23920"/>
                </a:lnTo>
                <a:lnTo>
                  <a:pt x="22240" y="23930"/>
                </a:lnTo>
                <a:lnTo>
                  <a:pt x="22900" y="24320"/>
                </a:lnTo>
                <a:lnTo>
                  <a:pt x="22940" y="24340"/>
                </a:lnTo>
                <a:lnTo>
                  <a:pt x="22960" y="24330"/>
                </a:lnTo>
                <a:lnTo>
                  <a:pt x="22960" y="24310"/>
                </a:lnTo>
                <a:lnTo>
                  <a:pt x="22950" y="24290"/>
                </a:lnTo>
                <a:lnTo>
                  <a:pt x="22950" y="24280"/>
                </a:lnTo>
                <a:lnTo>
                  <a:pt x="22960" y="24270"/>
                </a:lnTo>
                <a:lnTo>
                  <a:pt x="22970" y="24260"/>
                </a:lnTo>
                <a:lnTo>
                  <a:pt x="23020" y="24190"/>
                </a:lnTo>
                <a:lnTo>
                  <a:pt x="23020" y="24180"/>
                </a:lnTo>
                <a:lnTo>
                  <a:pt x="23020" y="24160"/>
                </a:lnTo>
                <a:lnTo>
                  <a:pt x="23030" y="24130"/>
                </a:lnTo>
                <a:lnTo>
                  <a:pt x="23020" y="24110"/>
                </a:lnTo>
                <a:lnTo>
                  <a:pt x="23020" y="24080"/>
                </a:lnTo>
                <a:lnTo>
                  <a:pt x="23010" y="24060"/>
                </a:lnTo>
                <a:lnTo>
                  <a:pt x="22990" y="24030"/>
                </a:lnTo>
                <a:lnTo>
                  <a:pt x="22970" y="24000"/>
                </a:lnTo>
                <a:lnTo>
                  <a:pt x="22960" y="23990"/>
                </a:lnTo>
                <a:lnTo>
                  <a:pt x="22940" y="23990"/>
                </a:lnTo>
                <a:lnTo>
                  <a:pt x="22900" y="23980"/>
                </a:lnTo>
                <a:lnTo>
                  <a:pt x="22890" y="23970"/>
                </a:lnTo>
                <a:lnTo>
                  <a:pt x="22880" y="23960"/>
                </a:lnTo>
                <a:lnTo>
                  <a:pt x="22870" y="23950"/>
                </a:lnTo>
                <a:lnTo>
                  <a:pt x="22870" y="23940"/>
                </a:lnTo>
                <a:lnTo>
                  <a:pt x="22870" y="23930"/>
                </a:lnTo>
                <a:lnTo>
                  <a:pt x="22870" y="23920"/>
                </a:lnTo>
                <a:lnTo>
                  <a:pt x="22880" y="23890"/>
                </a:lnTo>
                <a:lnTo>
                  <a:pt x="22890" y="23880"/>
                </a:lnTo>
                <a:lnTo>
                  <a:pt x="22920" y="23840"/>
                </a:lnTo>
                <a:lnTo>
                  <a:pt x="22930" y="23830"/>
                </a:lnTo>
                <a:lnTo>
                  <a:pt x="22930" y="23820"/>
                </a:lnTo>
                <a:lnTo>
                  <a:pt x="22900" y="23760"/>
                </a:lnTo>
                <a:lnTo>
                  <a:pt x="22900" y="23740"/>
                </a:lnTo>
                <a:lnTo>
                  <a:pt x="22910" y="23730"/>
                </a:lnTo>
                <a:lnTo>
                  <a:pt x="22920" y="23710"/>
                </a:lnTo>
                <a:lnTo>
                  <a:pt x="22930" y="23700"/>
                </a:lnTo>
                <a:lnTo>
                  <a:pt x="22940" y="23690"/>
                </a:lnTo>
                <a:lnTo>
                  <a:pt x="22950" y="23670"/>
                </a:lnTo>
                <a:lnTo>
                  <a:pt x="22960" y="23660"/>
                </a:lnTo>
                <a:lnTo>
                  <a:pt x="22970" y="23630"/>
                </a:lnTo>
                <a:lnTo>
                  <a:pt x="22970" y="23610"/>
                </a:lnTo>
                <a:lnTo>
                  <a:pt x="22970" y="23600"/>
                </a:lnTo>
                <a:lnTo>
                  <a:pt x="22960" y="23580"/>
                </a:lnTo>
                <a:lnTo>
                  <a:pt x="22950" y="23570"/>
                </a:lnTo>
                <a:lnTo>
                  <a:pt x="22940" y="23550"/>
                </a:lnTo>
                <a:lnTo>
                  <a:pt x="22930" y="23540"/>
                </a:lnTo>
                <a:lnTo>
                  <a:pt x="22910" y="23530"/>
                </a:lnTo>
                <a:lnTo>
                  <a:pt x="22880" y="23510"/>
                </a:lnTo>
                <a:lnTo>
                  <a:pt x="22870" y="23500"/>
                </a:lnTo>
                <a:lnTo>
                  <a:pt x="22860" y="23490"/>
                </a:lnTo>
                <a:lnTo>
                  <a:pt x="22860" y="23470"/>
                </a:lnTo>
                <a:lnTo>
                  <a:pt x="22880" y="23450"/>
                </a:lnTo>
                <a:lnTo>
                  <a:pt x="22980" y="23400"/>
                </a:lnTo>
                <a:lnTo>
                  <a:pt x="22990" y="23390"/>
                </a:lnTo>
                <a:lnTo>
                  <a:pt x="23030" y="23320"/>
                </a:lnTo>
                <a:lnTo>
                  <a:pt x="23040" y="23290"/>
                </a:lnTo>
                <a:lnTo>
                  <a:pt x="23100" y="23320"/>
                </a:lnTo>
                <a:lnTo>
                  <a:pt x="23170" y="23330"/>
                </a:lnTo>
                <a:lnTo>
                  <a:pt x="23250" y="23330"/>
                </a:lnTo>
                <a:lnTo>
                  <a:pt x="23280" y="23350"/>
                </a:lnTo>
                <a:lnTo>
                  <a:pt x="23350" y="23410"/>
                </a:lnTo>
                <a:lnTo>
                  <a:pt x="23400" y="23430"/>
                </a:lnTo>
                <a:lnTo>
                  <a:pt x="23440" y="23420"/>
                </a:lnTo>
                <a:lnTo>
                  <a:pt x="23550" y="23370"/>
                </a:lnTo>
                <a:lnTo>
                  <a:pt x="23620" y="23400"/>
                </a:lnTo>
                <a:lnTo>
                  <a:pt x="23630" y="23430"/>
                </a:lnTo>
                <a:lnTo>
                  <a:pt x="23620" y="23470"/>
                </a:lnTo>
                <a:lnTo>
                  <a:pt x="23630" y="23510"/>
                </a:lnTo>
                <a:lnTo>
                  <a:pt x="23790" y="23640"/>
                </a:lnTo>
                <a:lnTo>
                  <a:pt x="23850" y="23710"/>
                </a:lnTo>
                <a:lnTo>
                  <a:pt x="23970" y="23970"/>
                </a:lnTo>
                <a:lnTo>
                  <a:pt x="23930" y="24080"/>
                </a:lnTo>
                <a:lnTo>
                  <a:pt x="23920" y="24170"/>
                </a:lnTo>
                <a:lnTo>
                  <a:pt x="23960" y="24250"/>
                </a:lnTo>
                <a:lnTo>
                  <a:pt x="24300" y="24680"/>
                </a:lnTo>
                <a:lnTo>
                  <a:pt x="24340" y="24720"/>
                </a:lnTo>
                <a:lnTo>
                  <a:pt x="24440" y="24800"/>
                </a:lnTo>
                <a:lnTo>
                  <a:pt x="24470" y="24830"/>
                </a:lnTo>
                <a:lnTo>
                  <a:pt x="24490" y="24880"/>
                </a:lnTo>
                <a:lnTo>
                  <a:pt x="24500" y="24970"/>
                </a:lnTo>
                <a:lnTo>
                  <a:pt x="24510" y="25020"/>
                </a:lnTo>
                <a:lnTo>
                  <a:pt x="24540" y="25070"/>
                </a:lnTo>
                <a:lnTo>
                  <a:pt x="24620" y="25170"/>
                </a:lnTo>
                <a:lnTo>
                  <a:pt x="24630" y="25230"/>
                </a:lnTo>
                <a:lnTo>
                  <a:pt x="24620" y="25270"/>
                </a:lnTo>
                <a:lnTo>
                  <a:pt x="24580" y="25360"/>
                </a:lnTo>
                <a:lnTo>
                  <a:pt x="24570" y="25420"/>
                </a:lnTo>
                <a:lnTo>
                  <a:pt x="24600" y="25510"/>
                </a:lnTo>
                <a:lnTo>
                  <a:pt x="24820" y="25780"/>
                </a:lnTo>
                <a:lnTo>
                  <a:pt x="24940" y="26070"/>
                </a:lnTo>
                <a:lnTo>
                  <a:pt x="25020" y="26190"/>
                </a:lnTo>
                <a:lnTo>
                  <a:pt x="25080" y="26300"/>
                </a:lnTo>
                <a:lnTo>
                  <a:pt x="25110" y="26350"/>
                </a:lnTo>
                <a:lnTo>
                  <a:pt x="25200" y="26460"/>
                </a:lnTo>
                <a:lnTo>
                  <a:pt x="25230" y="26510"/>
                </a:lnTo>
                <a:lnTo>
                  <a:pt x="25270" y="26620"/>
                </a:lnTo>
                <a:lnTo>
                  <a:pt x="25280" y="26710"/>
                </a:lnTo>
                <a:lnTo>
                  <a:pt x="25260" y="26910"/>
                </a:lnTo>
                <a:lnTo>
                  <a:pt x="25290" y="27000"/>
                </a:lnTo>
                <a:lnTo>
                  <a:pt x="25340" y="27100"/>
                </a:lnTo>
                <a:lnTo>
                  <a:pt x="25400" y="27160"/>
                </a:lnTo>
                <a:lnTo>
                  <a:pt x="25460" y="27110"/>
                </a:lnTo>
                <a:lnTo>
                  <a:pt x="25490" y="27110"/>
                </a:lnTo>
                <a:lnTo>
                  <a:pt x="25610" y="27330"/>
                </a:lnTo>
                <a:lnTo>
                  <a:pt x="25660" y="27550"/>
                </a:lnTo>
                <a:lnTo>
                  <a:pt x="25740" y="27670"/>
                </a:lnTo>
                <a:lnTo>
                  <a:pt x="25770" y="27740"/>
                </a:lnTo>
                <a:lnTo>
                  <a:pt x="25770" y="27890"/>
                </a:lnTo>
                <a:lnTo>
                  <a:pt x="25800" y="27960"/>
                </a:lnTo>
                <a:lnTo>
                  <a:pt x="25850" y="28020"/>
                </a:lnTo>
                <a:lnTo>
                  <a:pt x="25890" y="28080"/>
                </a:lnTo>
                <a:lnTo>
                  <a:pt x="25870" y="28130"/>
                </a:lnTo>
                <a:lnTo>
                  <a:pt x="25900" y="28190"/>
                </a:lnTo>
                <a:lnTo>
                  <a:pt x="25930" y="28380"/>
                </a:lnTo>
                <a:lnTo>
                  <a:pt x="26030" y="28640"/>
                </a:lnTo>
                <a:lnTo>
                  <a:pt x="26070" y="28850"/>
                </a:lnTo>
                <a:lnTo>
                  <a:pt x="26070" y="28970"/>
                </a:lnTo>
                <a:lnTo>
                  <a:pt x="26040" y="29020"/>
                </a:lnTo>
                <a:lnTo>
                  <a:pt x="26000" y="29060"/>
                </a:lnTo>
                <a:lnTo>
                  <a:pt x="26020" y="29260"/>
                </a:lnTo>
                <a:lnTo>
                  <a:pt x="25990" y="29330"/>
                </a:lnTo>
                <a:lnTo>
                  <a:pt x="25820" y="29330"/>
                </a:lnTo>
                <a:lnTo>
                  <a:pt x="25800" y="29350"/>
                </a:lnTo>
                <a:lnTo>
                  <a:pt x="25750" y="29420"/>
                </a:lnTo>
                <a:lnTo>
                  <a:pt x="25730" y="29430"/>
                </a:lnTo>
                <a:lnTo>
                  <a:pt x="25520" y="29420"/>
                </a:lnTo>
                <a:lnTo>
                  <a:pt x="25430" y="29400"/>
                </a:lnTo>
                <a:lnTo>
                  <a:pt x="25240" y="29330"/>
                </a:lnTo>
                <a:lnTo>
                  <a:pt x="25200" y="29300"/>
                </a:lnTo>
                <a:lnTo>
                  <a:pt x="25200" y="29250"/>
                </a:lnTo>
                <a:lnTo>
                  <a:pt x="25200" y="29160"/>
                </a:lnTo>
                <a:lnTo>
                  <a:pt x="25180" y="29090"/>
                </a:lnTo>
                <a:lnTo>
                  <a:pt x="25120" y="29050"/>
                </a:lnTo>
                <a:lnTo>
                  <a:pt x="25060" y="29000"/>
                </a:lnTo>
                <a:lnTo>
                  <a:pt x="25010" y="28960"/>
                </a:lnTo>
                <a:lnTo>
                  <a:pt x="24990" y="28790"/>
                </a:lnTo>
                <a:lnTo>
                  <a:pt x="25110" y="28710"/>
                </a:lnTo>
                <a:lnTo>
                  <a:pt x="25280" y="28640"/>
                </a:lnTo>
                <a:lnTo>
                  <a:pt x="25390" y="28510"/>
                </a:lnTo>
                <a:lnTo>
                  <a:pt x="25310" y="28490"/>
                </a:lnTo>
                <a:lnTo>
                  <a:pt x="25220" y="28510"/>
                </a:lnTo>
                <a:lnTo>
                  <a:pt x="25150" y="28560"/>
                </a:lnTo>
                <a:lnTo>
                  <a:pt x="24990" y="28670"/>
                </a:lnTo>
                <a:lnTo>
                  <a:pt x="24960" y="28690"/>
                </a:lnTo>
                <a:lnTo>
                  <a:pt x="24940" y="28660"/>
                </a:lnTo>
                <a:lnTo>
                  <a:pt x="24910" y="28570"/>
                </a:lnTo>
                <a:lnTo>
                  <a:pt x="24770" y="28270"/>
                </a:lnTo>
                <a:lnTo>
                  <a:pt x="24660" y="28110"/>
                </a:lnTo>
                <a:lnTo>
                  <a:pt x="24550" y="28030"/>
                </a:lnTo>
                <a:lnTo>
                  <a:pt x="24530" y="28090"/>
                </a:lnTo>
                <a:lnTo>
                  <a:pt x="24570" y="28220"/>
                </a:lnTo>
                <a:lnTo>
                  <a:pt x="24750" y="28490"/>
                </a:lnTo>
                <a:lnTo>
                  <a:pt x="24750" y="28560"/>
                </a:lnTo>
                <a:lnTo>
                  <a:pt x="24730" y="28690"/>
                </a:lnTo>
                <a:lnTo>
                  <a:pt x="24740" y="28750"/>
                </a:lnTo>
                <a:lnTo>
                  <a:pt x="24760" y="28810"/>
                </a:lnTo>
                <a:lnTo>
                  <a:pt x="24770" y="28880"/>
                </a:lnTo>
                <a:lnTo>
                  <a:pt x="24760" y="28960"/>
                </a:lnTo>
                <a:lnTo>
                  <a:pt x="24590" y="29090"/>
                </a:lnTo>
                <a:lnTo>
                  <a:pt x="24370" y="29040"/>
                </a:lnTo>
                <a:lnTo>
                  <a:pt x="23970" y="28830"/>
                </a:lnTo>
                <a:lnTo>
                  <a:pt x="23850" y="28840"/>
                </a:lnTo>
                <a:lnTo>
                  <a:pt x="23660" y="28930"/>
                </a:lnTo>
                <a:lnTo>
                  <a:pt x="23570" y="28960"/>
                </a:lnTo>
                <a:lnTo>
                  <a:pt x="23380" y="28940"/>
                </a:lnTo>
                <a:lnTo>
                  <a:pt x="23310" y="28950"/>
                </a:lnTo>
                <a:lnTo>
                  <a:pt x="23230" y="28990"/>
                </a:lnTo>
                <a:lnTo>
                  <a:pt x="23000" y="29290"/>
                </a:lnTo>
                <a:lnTo>
                  <a:pt x="22860" y="29400"/>
                </a:lnTo>
                <a:lnTo>
                  <a:pt x="22690" y="29370"/>
                </a:lnTo>
                <a:lnTo>
                  <a:pt x="22690" y="29350"/>
                </a:lnTo>
                <a:lnTo>
                  <a:pt x="22650" y="29300"/>
                </a:lnTo>
                <a:lnTo>
                  <a:pt x="22620" y="29260"/>
                </a:lnTo>
                <a:lnTo>
                  <a:pt x="22600" y="29290"/>
                </a:lnTo>
                <a:lnTo>
                  <a:pt x="22600" y="29340"/>
                </a:lnTo>
                <a:lnTo>
                  <a:pt x="22630" y="29410"/>
                </a:lnTo>
                <a:lnTo>
                  <a:pt x="22630" y="29450"/>
                </a:lnTo>
                <a:lnTo>
                  <a:pt x="22620" y="29500"/>
                </a:lnTo>
                <a:lnTo>
                  <a:pt x="22540" y="29620"/>
                </a:lnTo>
                <a:lnTo>
                  <a:pt x="22470" y="29780"/>
                </a:lnTo>
                <a:lnTo>
                  <a:pt x="22410" y="29690"/>
                </a:lnTo>
                <a:lnTo>
                  <a:pt x="22250" y="29550"/>
                </a:lnTo>
                <a:lnTo>
                  <a:pt x="22190" y="29460"/>
                </a:lnTo>
                <a:lnTo>
                  <a:pt x="22150" y="29370"/>
                </a:lnTo>
                <a:lnTo>
                  <a:pt x="22000" y="28870"/>
                </a:lnTo>
                <a:lnTo>
                  <a:pt x="21910" y="28690"/>
                </a:lnTo>
                <a:lnTo>
                  <a:pt x="21780" y="28540"/>
                </a:lnTo>
                <a:lnTo>
                  <a:pt x="21580" y="28420"/>
                </a:lnTo>
                <a:lnTo>
                  <a:pt x="21030" y="28210"/>
                </a:lnTo>
                <a:lnTo>
                  <a:pt x="20250" y="27720"/>
                </a:lnTo>
                <a:lnTo>
                  <a:pt x="20060" y="27630"/>
                </a:lnTo>
                <a:lnTo>
                  <a:pt x="19960" y="27600"/>
                </a:lnTo>
                <a:lnTo>
                  <a:pt x="19850" y="27590"/>
                </a:lnTo>
                <a:lnTo>
                  <a:pt x="19780" y="27570"/>
                </a:lnTo>
                <a:lnTo>
                  <a:pt x="19720" y="27520"/>
                </a:lnTo>
                <a:lnTo>
                  <a:pt x="19650" y="27400"/>
                </a:lnTo>
                <a:lnTo>
                  <a:pt x="19560" y="27300"/>
                </a:lnTo>
                <a:lnTo>
                  <a:pt x="19450" y="27200"/>
                </a:lnTo>
                <a:lnTo>
                  <a:pt x="19320" y="27120"/>
                </a:lnTo>
                <a:lnTo>
                  <a:pt x="19170" y="27050"/>
                </a:lnTo>
                <a:lnTo>
                  <a:pt x="19100" y="27080"/>
                </a:lnTo>
                <a:lnTo>
                  <a:pt x="18870" y="27110"/>
                </a:lnTo>
                <a:lnTo>
                  <a:pt x="18790" y="27110"/>
                </a:lnTo>
                <a:lnTo>
                  <a:pt x="18690" y="27050"/>
                </a:lnTo>
                <a:lnTo>
                  <a:pt x="18630" y="26960"/>
                </a:lnTo>
                <a:lnTo>
                  <a:pt x="18540" y="26770"/>
                </a:lnTo>
                <a:lnTo>
                  <a:pt x="18460" y="26680"/>
                </a:lnTo>
                <a:lnTo>
                  <a:pt x="18080" y="26370"/>
                </a:lnTo>
                <a:lnTo>
                  <a:pt x="18030" y="26320"/>
                </a:lnTo>
                <a:lnTo>
                  <a:pt x="18000" y="26260"/>
                </a:lnTo>
                <a:lnTo>
                  <a:pt x="18040" y="26250"/>
                </a:lnTo>
                <a:lnTo>
                  <a:pt x="18040" y="26230"/>
                </a:lnTo>
                <a:lnTo>
                  <a:pt x="18030" y="26210"/>
                </a:lnTo>
                <a:lnTo>
                  <a:pt x="18030" y="26190"/>
                </a:lnTo>
                <a:lnTo>
                  <a:pt x="17970" y="26140"/>
                </a:lnTo>
                <a:lnTo>
                  <a:pt x="17890" y="26070"/>
                </a:lnTo>
                <a:lnTo>
                  <a:pt x="17710" y="25970"/>
                </a:lnTo>
                <a:lnTo>
                  <a:pt x="17790" y="25850"/>
                </a:lnTo>
                <a:lnTo>
                  <a:pt x="17840" y="25820"/>
                </a:lnTo>
                <a:lnTo>
                  <a:pt x="17890" y="25830"/>
                </a:lnTo>
                <a:lnTo>
                  <a:pt x="17910" y="25830"/>
                </a:lnTo>
                <a:lnTo>
                  <a:pt x="17920" y="25810"/>
                </a:lnTo>
                <a:lnTo>
                  <a:pt x="17930" y="25770"/>
                </a:lnTo>
                <a:lnTo>
                  <a:pt x="17940" y="25680"/>
                </a:lnTo>
                <a:lnTo>
                  <a:pt x="17940" y="25640"/>
                </a:lnTo>
                <a:lnTo>
                  <a:pt x="17930" y="25610"/>
                </a:lnTo>
                <a:lnTo>
                  <a:pt x="17920" y="25600"/>
                </a:lnTo>
                <a:lnTo>
                  <a:pt x="17900" y="25590"/>
                </a:lnTo>
                <a:lnTo>
                  <a:pt x="17870" y="25590"/>
                </a:lnTo>
                <a:lnTo>
                  <a:pt x="17850" y="25590"/>
                </a:lnTo>
                <a:lnTo>
                  <a:pt x="17830" y="25570"/>
                </a:lnTo>
                <a:lnTo>
                  <a:pt x="17750" y="25540"/>
                </a:lnTo>
                <a:lnTo>
                  <a:pt x="17720" y="25530"/>
                </a:lnTo>
                <a:lnTo>
                  <a:pt x="17710" y="25520"/>
                </a:lnTo>
                <a:lnTo>
                  <a:pt x="17700" y="25510"/>
                </a:lnTo>
                <a:lnTo>
                  <a:pt x="17690" y="25480"/>
                </a:lnTo>
                <a:lnTo>
                  <a:pt x="17680" y="25460"/>
                </a:lnTo>
                <a:lnTo>
                  <a:pt x="17670" y="25440"/>
                </a:lnTo>
                <a:lnTo>
                  <a:pt x="17680" y="25420"/>
                </a:lnTo>
                <a:lnTo>
                  <a:pt x="17760" y="25350"/>
                </a:lnTo>
                <a:lnTo>
                  <a:pt x="17770" y="25340"/>
                </a:lnTo>
                <a:lnTo>
                  <a:pt x="17770" y="25320"/>
                </a:lnTo>
                <a:lnTo>
                  <a:pt x="17780" y="25290"/>
                </a:lnTo>
                <a:lnTo>
                  <a:pt x="17770" y="25270"/>
                </a:lnTo>
                <a:lnTo>
                  <a:pt x="17770" y="25230"/>
                </a:lnTo>
                <a:lnTo>
                  <a:pt x="17760" y="25210"/>
                </a:lnTo>
                <a:lnTo>
                  <a:pt x="17770" y="25190"/>
                </a:lnTo>
                <a:lnTo>
                  <a:pt x="17780" y="25140"/>
                </a:lnTo>
                <a:lnTo>
                  <a:pt x="17860" y="24900"/>
                </a:lnTo>
                <a:lnTo>
                  <a:pt x="17870" y="24870"/>
                </a:lnTo>
                <a:lnTo>
                  <a:pt x="17870" y="24850"/>
                </a:lnTo>
                <a:lnTo>
                  <a:pt x="17860" y="24800"/>
                </a:lnTo>
                <a:lnTo>
                  <a:pt x="17860" y="24780"/>
                </a:lnTo>
                <a:lnTo>
                  <a:pt x="17870" y="24750"/>
                </a:lnTo>
                <a:lnTo>
                  <a:pt x="17890" y="24710"/>
                </a:lnTo>
                <a:lnTo>
                  <a:pt x="17980" y="24590"/>
                </a:lnTo>
                <a:lnTo>
                  <a:pt x="18020" y="24560"/>
                </a:lnTo>
                <a:lnTo>
                  <a:pt x="18130" y="24520"/>
                </a:lnTo>
                <a:lnTo>
                  <a:pt x="18220" y="24450"/>
                </a:lnTo>
                <a:close/>
                <a:moveTo>
                  <a:pt x="25740" y="22760"/>
                </a:moveTo>
                <a:lnTo>
                  <a:pt x="25750" y="22990"/>
                </a:lnTo>
                <a:lnTo>
                  <a:pt x="25740" y="23050"/>
                </a:lnTo>
                <a:lnTo>
                  <a:pt x="25690" y="23090"/>
                </a:lnTo>
                <a:lnTo>
                  <a:pt x="25600" y="23120"/>
                </a:lnTo>
                <a:lnTo>
                  <a:pt x="25510" y="23120"/>
                </a:lnTo>
                <a:lnTo>
                  <a:pt x="25440" y="23100"/>
                </a:lnTo>
                <a:lnTo>
                  <a:pt x="25350" y="23000"/>
                </a:lnTo>
                <a:lnTo>
                  <a:pt x="25310" y="22950"/>
                </a:lnTo>
                <a:lnTo>
                  <a:pt x="25310" y="22910"/>
                </a:lnTo>
                <a:lnTo>
                  <a:pt x="25320" y="22880"/>
                </a:lnTo>
                <a:lnTo>
                  <a:pt x="25290" y="22800"/>
                </a:lnTo>
                <a:lnTo>
                  <a:pt x="25300" y="22760"/>
                </a:lnTo>
                <a:lnTo>
                  <a:pt x="25320" y="22740"/>
                </a:lnTo>
                <a:lnTo>
                  <a:pt x="25380" y="22710"/>
                </a:lnTo>
                <a:lnTo>
                  <a:pt x="25410" y="22680"/>
                </a:lnTo>
                <a:lnTo>
                  <a:pt x="25450" y="22610"/>
                </a:lnTo>
                <a:lnTo>
                  <a:pt x="25450" y="22540"/>
                </a:lnTo>
                <a:lnTo>
                  <a:pt x="25430" y="22470"/>
                </a:lnTo>
                <a:lnTo>
                  <a:pt x="25420" y="22400"/>
                </a:lnTo>
                <a:lnTo>
                  <a:pt x="25430" y="22350"/>
                </a:lnTo>
                <a:lnTo>
                  <a:pt x="25460" y="22300"/>
                </a:lnTo>
                <a:lnTo>
                  <a:pt x="25500" y="22270"/>
                </a:lnTo>
                <a:lnTo>
                  <a:pt x="25550" y="22280"/>
                </a:lnTo>
                <a:lnTo>
                  <a:pt x="25570" y="22300"/>
                </a:lnTo>
                <a:lnTo>
                  <a:pt x="25580" y="22330"/>
                </a:lnTo>
                <a:lnTo>
                  <a:pt x="25590" y="22380"/>
                </a:lnTo>
                <a:lnTo>
                  <a:pt x="25600" y="22420"/>
                </a:lnTo>
                <a:lnTo>
                  <a:pt x="25660" y="22510"/>
                </a:lnTo>
                <a:lnTo>
                  <a:pt x="25690" y="22570"/>
                </a:lnTo>
                <a:lnTo>
                  <a:pt x="25740" y="2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ahang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2570" y="14280"/>
                </a:moveTo>
                <a:lnTo>
                  <a:pt x="12760" y="14330"/>
                </a:lnTo>
                <a:lnTo>
                  <a:pt x="12810" y="14350"/>
                </a:lnTo>
                <a:lnTo>
                  <a:pt x="12880" y="14410"/>
                </a:lnTo>
                <a:lnTo>
                  <a:pt x="12900" y="14430"/>
                </a:lnTo>
                <a:lnTo>
                  <a:pt x="12950" y="14470"/>
                </a:lnTo>
                <a:lnTo>
                  <a:pt x="13010" y="14480"/>
                </a:lnTo>
                <a:lnTo>
                  <a:pt x="13040" y="14480"/>
                </a:lnTo>
                <a:lnTo>
                  <a:pt x="13050" y="14470"/>
                </a:lnTo>
                <a:lnTo>
                  <a:pt x="13050" y="14450"/>
                </a:lnTo>
                <a:lnTo>
                  <a:pt x="13050" y="14430"/>
                </a:lnTo>
                <a:lnTo>
                  <a:pt x="13060" y="14410"/>
                </a:lnTo>
                <a:lnTo>
                  <a:pt x="13060" y="14400"/>
                </a:lnTo>
                <a:lnTo>
                  <a:pt x="13080" y="14390"/>
                </a:lnTo>
                <a:lnTo>
                  <a:pt x="13140" y="14370"/>
                </a:lnTo>
                <a:lnTo>
                  <a:pt x="13150" y="14360"/>
                </a:lnTo>
                <a:lnTo>
                  <a:pt x="13180" y="14360"/>
                </a:lnTo>
                <a:lnTo>
                  <a:pt x="13230" y="14350"/>
                </a:lnTo>
                <a:lnTo>
                  <a:pt x="13290" y="14350"/>
                </a:lnTo>
                <a:lnTo>
                  <a:pt x="13330" y="14360"/>
                </a:lnTo>
                <a:lnTo>
                  <a:pt x="13340" y="14370"/>
                </a:lnTo>
                <a:lnTo>
                  <a:pt x="13350" y="14380"/>
                </a:lnTo>
                <a:lnTo>
                  <a:pt x="13370" y="14400"/>
                </a:lnTo>
                <a:lnTo>
                  <a:pt x="13390" y="14410"/>
                </a:lnTo>
                <a:lnTo>
                  <a:pt x="13460" y="14430"/>
                </a:lnTo>
                <a:lnTo>
                  <a:pt x="13480" y="14440"/>
                </a:lnTo>
                <a:lnTo>
                  <a:pt x="13510" y="14480"/>
                </a:lnTo>
                <a:lnTo>
                  <a:pt x="13560" y="14520"/>
                </a:lnTo>
                <a:lnTo>
                  <a:pt x="13630" y="14510"/>
                </a:lnTo>
                <a:lnTo>
                  <a:pt x="13670" y="14530"/>
                </a:lnTo>
                <a:lnTo>
                  <a:pt x="13690" y="14550"/>
                </a:lnTo>
                <a:lnTo>
                  <a:pt x="13720" y="14550"/>
                </a:lnTo>
                <a:lnTo>
                  <a:pt x="13820" y="14520"/>
                </a:lnTo>
                <a:lnTo>
                  <a:pt x="13850" y="14510"/>
                </a:lnTo>
                <a:lnTo>
                  <a:pt x="13880" y="14490"/>
                </a:lnTo>
                <a:lnTo>
                  <a:pt x="13900" y="14460"/>
                </a:lnTo>
                <a:lnTo>
                  <a:pt x="13920" y="14430"/>
                </a:lnTo>
                <a:lnTo>
                  <a:pt x="13940" y="14410"/>
                </a:lnTo>
                <a:lnTo>
                  <a:pt x="13980" y="14380"/>
                </a:lnTo>
                <a:lnTo>
                  <a:pt x="14120" y="14310"/>
                </a:lnTo>
                <a:lnTo>
                  <a:pt x="14150" y="14280"/>
                </a:lnTo>
                <a:lnTo>
                  <a:pt x="14190" y="14240"/>
                </a:lnTo>
                <a:lnTo>
                  <a:pt x="14220" y="14230"/>
                </a:lnTo>
                <a:lnTo>
                  <a:pt x="14320" y="14200"/>
                </a:lnTo>
                <a:lnTo>
                  <a:pt x="14350" y="14190"/>
                </a:lnTo>
                <a:lnTo>
                  <a:pt x="14370" y="14180"/>
                </a:lnTo>
                <a:lnTo>
                  <a:pt x="14380" y="14160"/>
                </a:lnTo>
                <a:lnTo>
                  <a:pt x="14390" y="14150"/>
                </a:lnTo>
                <a:lnTo>
                  <a:pt x="14400" y="14080"/>
                </a:lnTo>
                <a:lnTo>
                  <a:pt x="14410" y="14050"/>
                </a:lnTo>
                <a:lnTo>
                  <a:pt x="14400" y="13950"/>
                </a:lnTo>
                <a:lnTo>
                  <a:pt x="14420" y="13840"/>
                </a:lnTo>
                <a:lnTo>
                  <a:pt x="14420" y="13820"/>
                </a:lnTo>
                <a:lnTo>
                  <a:pt x="14420" y="13710"/>
                </a:lnTo>
                <a:lnTo>
                  <a:pt x="14420" y="13680"/>
                </a:lnTo>
                <a:lnTo>
                  <a:pt x="14440" y="13630"/>
                </a:lnTo>
                <a:lnTo>
                  <a:pt x="14450" y="13610"/>
                </a:lnTo>
                <a:lnTo>
                  <a:pt x="14470" y="13600"/>
                </a:lnTo>
                <a:lnTo>
                  <a:pt x="14490" y="13590"/>
                </a:lnTo>
                <a:lnTo>
                  <a:pt x="14530" y="13580"/>
                </a:lnTo>
                <a:lnTo>
                  <a:pt x="14560" y="13590"/>
                </a:lnTo>
                <a:lnTo>
                  <a:pt x="14580" y="13590"/>
                </a:lnTo>
                <a:lnTo>
                  <a:pt x="14590" y="13600"/>
                </a:lnTo>
                <a:lnTo>
                  <a:pt x="14600" y="13610"/>
                </a:lnTo>
                <a:lnTo>
                  <a:pt x="14610" y="13620"/>
                </a:lnTo>
                <a:lnTo>
                  <a:pt x="14610" y="13640"/>
                </a:lnTo>
                <a:lnTo>
                  <a:pt x="14610" y="13680"/>
                </a:lnTo>
                <a:lnTo>
                  <a:pt x="14610" y="13720"/>
                </a:lnTo>
                <a:lnTo>
                  <a:pt x="14610" y="13740"/>
                </a:lnTo>
                <a:lnTo>
                  <a:pt x="14620" y="13760"/>
                </a:lnTo>
                <a:lnTo>
                  <a:pt x="14630" y="13770"/>
                </a:lnTo>
                <a:lnTo>
                  <a:pt x="14640" y="13770"/>
                </a:lnTo>
                <a:lnTo>
                  <a:pt x="14660" y="13780"/>
                </a:lnTo>
                <a:lnTo>
                  <a:pt x="14690" y="13780"/>
                </a:lnTo>
                <a:lnTo>
                  <a:pt x="14710" y="13790"/>
                </a:lnTo>
                <a:lnTo>
                  <a:pt x="14720" y="13790"/>
                </a:lnTo>
                <a:lnTo>
                  <a:pt x="14730" y="13800"/>
                </a:lnTo>
                <a:lnTo>
                  <a:pt x="14740" y="13820"/>
                </a:lnTo>
                <a:lnTo>
                  <a:pt x="14740" y="13830"/>
                </a:lnTo>
                <a:lnTo>
                  <a:pt x="14750" y="13850"/>
                </a:lnTo>
                <a:lnTo>
                  <a:pt x="14750" y="13870"/>
                </a:lnTo>
                <a:lnTo>
                  <a:pt x="14750" y="13890"/>
                </a:lnTo>
                <a:lnTo>
                  <a:pt x="14760" y="13900"/>
                </a:lnTo>
                <a:lnTo>
                  <a:pt x="14770" y="13910"/>
                </a:lnTo>
                <a:lnTo>
                  <a:pt x="14790" y="13910"/>
                </a:lnTo>
                <a:lnTo>
                  <a:pt x="14810" y="13920"/>
                </a:lnTo>
                <a:lnTo>
                  <a:pt x="14830" y="13930"/>
                </a:lnTo>
                <a:lnTo>
                  <a:pt x="14850" y="13950"/>
                </a:lnTo>
                <a:lnTo>
                  <a:pt x="14930" y="13990"/>
                </a:lnTo>
                <a:lnTo>
                  <a:pt x="14940" y="14000"/>
                </a:lnTo>
                <a:lnTo>
                  <a:pt x="14950" y="14010"/>
                </a:lnTo>
                <a:lnTo>
                  <a:pt x="14960" y="14030"/>
                </a:lnTo>
                <a:lnTo>
                  <a:pt x="14960" y="14040"/>
                </a:lnTo>
                <a:lnTo>
                  <a:pt x="14960" y="14060"/>
                </a:lnTo>
                <a:lnTo>
                  <a:pt x="14960" y="14080"/>
                </a:lnTo>
                <a:lnTo>
                  <a:pt x="14950" y="14120"/>
                </a:lnTo>
                <a:lnTo>
                  <a:pt x="14950" y="14130"/>
                </a:lnTo>
                <a:lnTo>
                  <a:pt x="14950" y="14150"/>
                </a:lnTo>
                <a:lnTo>
                  <a:pt x="14980" y="14210"/>
                </a:lnTo>
                <a:lnTo>
                  <a:pt x="14980" y="14220"/>
                </a:lnTo>
                <a:lnTo>
                  <a:pt x="14990" y="14240"/>
                </a:lnTo>
                <a:lnTo>
                  <a:pt x="15010" y="14250"/>
                </a:lnTo>
                <a:lnTo>
                  <a:pt x="15040" y="14260"/>
                </a:lnTo>
                <a:lnTo>
                  <a:pt x="15060" y="14260"/>
                </a:lnTo>
                <a:lnTo>
                  <a:pt x="15070" y="14240"/>
                </a:lnTo>
                <a:lnTo>
                  <a:pt x="15070" y="14190"/>
                </a:lnTo>
                <a:lnTo>
                  <a:pt x="15070" y="14170"/>
                </a:lnTo>
                <a:lnTo>
                  <a:pt x="15080" y="14160"/>
                </a:lnTo>
                <a:lnTo>
                  <a:pt x="15090" y="14130"/>
                </a:lnTo>
                <a:lnTo>
                  <a:pt x="15120" y="14090"/>
                </a:lnTo>
                <a:lnTo>
                  <a:pt x="15170" y="14040"/>
                </a:lnTo>
                <a:lnTo>
                  <a:pt x="15180" y="14030"/>
                </a:lnTo>
                <a:lnTo>
                  <a:pt x="15190" y="14000"/>
                </a:lnTo>
                <a:lnTo>
                  <a:pt x="15240" y="13790"/>
                </a:lnTo>
                <a:lnTo>
                  <a:pt x="15240" y="13760"/>
                </a:lnTo>
                <a:lnTo>
                  <a:pt x="15240" y="13720"/>
                </a:lnTo>
                <a:lnTo>
                  <a:pt x="15240" y="13700"/>
                </a:lnTo>
                <a:lnTo>
                  <a:pt x="15230" y="13680"/>
                </a:lnTo>
                <a:lnTo>
                  <a:pt x="15240" y="13660"/>
                </a:lnTo>
                <a:lnTo>
                  <a:pt x="15250" y="13640"/>
                </a:lnTo>
                <a:lnTo>
                  <a:pt x="15280" y="13600"/>
                </a:lnTo>
                <a:lnTo>
                  <a:pt x="15300" y="13590"/>
                </a:lnTo>
                <a:lnTo>
                  <a:pt x="15310" y="13590"/>
                </a:lnTo>
                <a:lnTo>
                  <a:pt x="15330" y="13610"/>
                </a:lnTo>
                <a:lnTo>
                  <a:pt x="15340" y="13630"/>
                </a:lnTo>
                <a:lnTo>
                  <a:pt x="15360" y="13630"/>
                </a:lnTo>
                <a:lnTo>
                  <a:pt x="15390" y="13630"/>
                </a:lnTo>
                <a:lnTo>
                  <a:pt x="15410" y="13620"/>
                </a:lnTo>
                <a:lnTo>
                  <a:pt x="15430" y="13600"/>
                </a:lnTo>
                <a:lnTo>
                  <a:pt x="15450" y="13590"/>
                </a:lnTo>
                <a:lnTo>
                  <a:pt x="15460" y="13580"/>
                </a:lnTo>
                <a:lnTo>
                  <a:pt x="15470" y="13590"/>
                </a:lnTo>
                <a:lnTo>
                  <a:pt x="15480" y="13600"/>
                </a:lnTo>
                <a:lnTo>
                  <a:pt x="15520" y="13660"/>
                </a:lnTo>
                <a:lnTo>
                  <a:pt x="15530" y="13670"/>
                </a:lnTo>
                <a:lnTo>
                  <a:pt x="15550" y="13670"/>
                </a:lnTo>
                <a:lnTo>
                  <a:pt x="15570" y="13670"/>
                </a:lnTo>
                <a:lnTo>
                  <a:pt x="15580" y="13670"/>
                </a:lnTo>
                <a:lnTo>
                  <a:pt x="15590" y="13680"/>
                </a:lnTo>
                <a:lnTo>
                  <a:pt x="15620" y="13700"/>
                </a:lnTo>
                <a:lnTo>
                  <a:pt x="15650" y="13720"/>
                </a:lnTo>
                <a:lnTo>
                  <a:pt x="15690" y="13720"/>
                </a:lnTo>
                <a:lnTo>
                  <a:pt x="15950" y="13610"/>
                </a:lnTo>
                <a:lnTo>
                  <a:pt x="15990" y="13600"/>
                </a:lnTo>
                <a:lnTo>
                  <a:pt x="16000" y="13610"/>
                </a:lnTo>
                <a:lnTo>
                  <a:pt x="16010" y="13620"/>
                </a:lnTo>
                <a:lnTo>
                  <a:pt x="16030" y="13700"/>
                </a:lnTo>
                <a:lnTo>
                  <a:pt x="16040" y="13710"/>
                </a:lnTo>
                <a:lnTo>
                  <a:pt x="16040" y="13750"/>
                </a:lnTo>
                <a:lnTo>
                  <a:pt x="16040" y="13770"/>
                </a:lnTo>
                <a:lnTo>
                  <a:pt x="16050" y="13780"/>
                </a:lnTo>
                <a:lnTo>
                  <a:pt x="16060" y="13790"/>
                </a:lnTo>
                <a:lnTo>
                  <a:pt x="16220" y="13920"/>
                </a:lnTo>
                <a:lnTo>
                  <a:pt x="16250" y="13950"/>
                </a:lnTo>
                <a:lnTo>
                  <a:pt x="16260" y="13960"/>
                </a:lnTo>
                <a:lnTo>
                  <a:pt x="16270" y="13980"/>
                </a:lnTo>
                <a:lnTo>
                  <a:pt x="16270" y="14000"/>
                </a:lnTo>
                <a:lnTo>
                  <a:pt x="16270" y="14010"/>
                </a:lnTo>
                <a:lnTo>
                  <a:pt x="16270" y="14030"/>
                </a:lnTo>
                <a:lnTo>
                  <a:pt x="16280" y="14050"/>
                </a:lnTo>
                <a:lnTo>
                  <a:pt x="16290" y="14060"/>
                </a:lnTo>
                <a:lnTo>
                  <a:pt x="16300" y="14060"/>
                </a:lnTo>
                <a:lnTo>
                  <a:pt x="16320" y="14070"/>
                </a:lnTo>
                <a:lnTo>
                  <a:pt x="16330" y="14080"/>
                </a:lnTo>
                <a:lnTo>
                  <a:pt x="16340" y="14090"/>
                </a:lnTo>
                <a:lnTo>
                  <a:pt x="16350" y="14100"/>
                </a:lnTo>
                <a:lnTo>
                  <a:pt x="16360" y="14120"/>
                </a:lnTo>
                <a:lnTo>
                  <a:pt x="16370" y="14140"/>
                </a:lnTo>
                <a:lnTo>
                  <a:pt x="16390" y="14150"/>
                </a:lnTo>
                <a:lnTo>
                  <a:pt x="16410" y="14160"/>
                </a:lnTo>
                <a:lnTo>
                  <a:pt x="16500" y="14170"/>
                </a:lnTo>
                <a:lnTo>
                  <a:pt x="16550" y="14110"/>
                </a:lnTo>
                <a:lnTo>
                  <a:pt x="16570" y="14100"/>
                </a:lnTo>
                <a:lnTo>
                  <a:pt x="16600" y="14080"/>
                </a:lnTo>
                <a:lnTo>
                  <a:pt x="16700" y="14060"/>
                </a:lnTo>
                <a:lnTo>
                  <a:pt x="16730" y="14050"/>
                </a:lnTo>
                <a:lnTo>
                  <a:pt x="16760" y="14050"/>
                </a:lnTo>
                <a:lnTo>
                  <a:pt x="16850" y="14110"/>
                </a:lnTo>
                <a:lnTo>
                  <a:pt x="16870" y="14120"/>
                </a:lnTo>
                <a:lnTo>
                  <a:pt x="16910" y="14130"/>
                </a:lnTo>
                <a:lnTo>
                  <a:pt x="16980" y="14140"/>
                </a:lnTo>
                <a:lnTo>
                  <a:pt x="17020" y="14140"/>
                </a:lnTo>
                <a:lnTo>
                  <a:pt x="17040" y="14130"/>
                </a:lnTo>
                <a:lnTo>
                  <a:pt x="17070" y="14070"/>
                </a:lnTo>
                <a:lnTo>
                  <a:pt x="17070" y="14060"/>
                </a:lnTo>
                <a:lnTo>
                  <a:pt x="17120" y="14020"/>
                </a:lnTo>
                <a:lnTo>
                  <a:pt x="17170" y="13950"/>
                </a:lnTo>
                <a:lnTo>
                  <a:pt x="17180" y="13940"/>
                </a:lnTo>
                <a:lnTo>
                  <a:pt x="17180" y="13920"/>
                </a:lnTo>
                <a:lnTo>
                  <a:pt x="17180" y="13910"/>
                </a:lnTo>
                <a:lnTo>
                  <a:pt x="17170" y="13890"/>
                </a:lnTo>
                <a:lnTo>
                  <a:pt x="17170" y="13880"/>
                </a:lnTo>
                <a:lnTo>
                  <a:pt x="17170" y="13860"/>
                </a:lnTo>
                <a:lnTo>
                  <a:pt x="17210" y="13820"/>
                </a:lnTo>
                <a:lnTo>
                  <a:pt x="17250" y="13810"/>
                </a:lnTo>
                <a:lnTo>
                  <a:pt x="17310" y="13790"/>
                </a:lnTo>
                <a:lnTo>
                  <a:pt x="17350" y="13790"/>
                </a:lnTo>
                <a:lnTo>
                  <a:pt x="17370" y="13800"/>
                </a:lnTo>
                <a:lnTo>
                  <a:pt x="17400" y="13810"/>
                </a:lnTo>
                <a:lnTo>
                  <a:pt x="17420" y="13810"/>
                </a:lnTo>
                <a:lnTo>
                  <a:pt x="17450" y="13820"/>
                </a:lnTo>
                <a:lnTo>
                  <a:pt x="17490" y="13810"/>
                </a:lnTo>
                <a:lnTo>
                  <a:pt x="17520" y="13820"/>
                </a:lnTo>
                <a:lnTo>
                  <a:pt x="17540" y="13820"/>
                </a:lnTo>
                <a:lnTo>
                  <a:pt x="17550" y="13830"/>
                </a:lnTo>
                <a:lnTo>
                  <a:pt x="17570" y="13870"/>
                </a:lnTo>
                <a:lnTo>
                  <a:pt x="17590" y="13890"/>
                </a:lnTo>
                <a:lnTo>
                  <a:pt x="17670" y="13940"/>
                </a:lnTo>
                <a:lnTo>
                  <a:pt x="17720" y="13970"/>
                </a:lnTo>
                <a:lnTo>
                  <a:pt x="17730" y="13980"/>
                </a:lnTo>
                <a:lnTo>
                  <a:pt x="17760" y="13990"/>
                </a:lnTo>
                <a:lnTo>
                  <a:pt x="17800" y="14000"/>
                </a:lnTo>
                <a:lnTo>
                  <a:pt x="17820" y="14000"/>
                </a:lnTo>
                <a:lnTo>
                  <a:pt x="17840" y="13990"/>
                </a:lnTo>
                <a:lnTo>
                  <a:pt x="17870" y="13970"/>
                </a:lnTo>
                <a:lnTo>
                  <a:pt x="17900" y="13950"/>
                </a:lnTo>
                <a:lnTo>
                  <a:pt x="17910" y="13940"/>
                </a:lnTo>
                <a:lnTo>
                  <a:pt x="17930" y="13920"/>
                </a:lnTo>
                <a:lnTo>
                  <a:pt x="17940" y="13910"/>
                </a:lnTo>
                <a:lnTo>
                  <a:pt x="17950" y="13900"/>
                </a:lnTo>
                <a:lnTo>
                  <a:pt x="17970" y="13870"/>
                </a:lnTo>
                <a:lnTo>
                  <a:pt x="17990" y="13840"/>
                </a:lnTo>
                <a:lnTo>
                  <a:pt x="18010" y="13840"/>
                </a:lnTo>
                <a:lnTo>
                  <a:pt x="18020" y="13840"/>
                </a:lnTo>
                <a:lnTo>
                  <a:pt x="18030" y="13850"/>
                </a:lnTo>
                <a:lnTo>
                  <a:pt x="18050" y="13860"/>
                </a:lnTo>
                <a:lnTo>
                  <a:pt x="18050" y="13870"/>
                </a:lnTo>
                <a:lnTo>
                  <a:pt x="18070" y="13880"/>
                </a:lnTo>
                <a:lnTo>
                  <a:pt x="18090" y="13890"/>
                </a:lnTo>
                <a:lnTo>
                  <a:pt x="18160" y="13900"/>
                </a:lnTo>
                <a:lnTo>
                  <a:pt x="18220" y="13910"/>
                </a:lnTo>
                <a:lnTo>
                  <a:pt x="18240" y="13900"/>
                </a:lnTo>
                <a:lnTo>
                  <a:pt x="18250" y="13890"/>
                </a:lnTo>
                <a:lnTo>
                  <a:pt x="18260" y="13880"/>
                </a:lnTo>
                <a:lnTo>
                  <a:pt x="18260" y="13860"/>
                </a:lnTo>
                <a:lnTo>
                  <a:pt x="18260" y="13820"/>
                </a:lnTo>
                <a:lnTo>
                  <a:pt x="18250" y="13750"/>
                </a:lnTo>
                <a:lnTo>
                  <a:pt x="18240" y="13740"/>
                </a:lnTo>
                <a:lnTo>
                  <a:pt x="18220" y="13710"/>
                </a:lnTo>
                <a:lnTo>
                  <a:pt x="18220" y="13700"/>
                </a:lnTo>
                <a:lnTo>
                  <a:pt x="18220" y="13680"/>
                </a:lnTo>
                <a:lnTo>
                  <a:pt x="18220" y="13670"/>
                </a:lnTo>
                <a:lnTo>
                  <a:pt x="18230" y="13650"/>
                </a:lnTo>
                <a:lnTo>
                  <a:pt x="18240" y="13620"/>
                </a:lnTo>
                <a:lnTo>
                  <a:pt x="18250" y="13610"/>
                </a:lnTo>
                <a:lnTo>
                  <a:pt x="18250" y="13590"/>
                </a:lnTo>
                <a:lnTo>
                  <a:pt x="18250" y="13570"/>
                </a:lnTo>
                <a:lnTo>
                  <a:pt x="18250" y="13550"/>
                </a:lnTo>
                <a:lnTo>
                  <a:pt x="18260" y="13530"/>
                </a:lnTo>
                <a:lnTo>
                  <a:pt x="18280" y="13510"/>
                </a:lnTo>
                <a:lnTo>
                  <a:pt x="18300" y="13500"/>
                </a:lnTo>
                <a:lnTo>
                  <a:pt x="18320" y="13500"/>
                </a:lnTo>
                <a:lnTo>
                  <a:pt x="18330" y="13510"/>
                </a:lnTo>
                <a:lnTo>
                  <a:pt x="18380" y="13540"/>
                </a:lnTo>
                <a:lnTo>
                  <a:pt x="18420" y="13560"/>
                </a:lnTo>
                <a:lnTo>
                  <a:pt x="18510" y="13560"/>
                </a:lnTo>
                <a:lnTo>
                  <a:pt x="18610" y="13750"/>
                </a:lnTo>
                <a:lnTo>
                  <a:pt x="18650" y="13800"/>
                </a:lnTo>
                <a:lnTo>
                  <a:pt x="18720" y="13840"/>
                </a:lnTo>
                <a:lnTo>
                  <a:pt x="18800" y="13900"/>
                </a:lnTo>
                <a:lnTo>
                  <a:pt x="18850" y="13930"/>
                </a:lnTo>
                <a:lnTo>
                  <a:pt x="18940" y="13950"/>
                </a:lnTo>
                <a:lnTo>
                  <a:pt x="18970" y="13960"/>
                </a:lnTo>
                <a:lnTo>
                  <a:pt x="18990" y="13970"/>
                </a:lnTo>
                <a:lnTo>
                  <a:pt x="19080" y="13980"/>
                </a:lnTo>
                <a:lnTo>
                  <a:pt x="19160" y="13980"/>
                </a:lnTo>
                <a:lnTo>
                  <a:pt x="19290" y="13970"/>
                </a:lnTo>
                <a:lnTo>
                  <a:pt x="19360" y="13990"/>
                </a:lnTo>
                <a:lnTo>
                  <a:pt x="19440" y="14070"/>
                </a:lnTo>
                <a:lnTo>
                  <a:pt x="19490" y="14120"/>
                </a:lnTo>
                <a:lnTo>
                  <a:pt x="19490" y="14130"/>
                </a:lnTo>
                <a:lnTo>
                  <a:pt x="19510" y="14170"/>
                </a:lnTo>
                <a:lnTo>
                  <a:pt x="19510" y="14200"/>
                </a:lnTo>
                <a:lnTo>
                  <a:pt x="19530" y="14250"/>
                </a:lnTo>
                <a:lnTo>
                  <a:pt x="19530" y="14280"/>
                </a:lnTo>
                <a:lnTo>
                  <a:pt x="19520" y="14300"/>
                </a:lnTo>
                <a:lnTo>
                  <a:pt x="19510" y="14310"/>
                </a:lnTo>
                <a:lnTo>
                  <a:pt x="19500" y="14330"/>
                </a:lnTo>
                <a:lnTo>
                  <a:pt x="19490" y="14430"/>
                </a:lnTo>
                <a:lnTo>
                  <a:pt x="19490" y="14450"/>
                </a:lnTo>
                <a:lnTo>
                  <a:pt x="19480" y="14460"/>
                </a:lnTo>
                <a:lnTo>
                  <a:pt x="19470" y="14480"/>
                </a:lnTo>
                <a:lnTo>
                  <a:pt x="19460" y="14490"/>
                </a:lnTo>
                <a:lnTo>
                  <a:pt x="19450" y="14490"/>
                </a:lnTo>
                <a:lnTo>
                  <a:pt x="19400" y="14510"/>
                </a:lnTo>
                <a:lnTo>
                  <a:pt x="19390" y="14520"/>
                </a:lnTo>
                <a:lnTo>
                  <a:pt x="19370" y="14530"/>
                </a:lnTo>
                <a:lnTo>
                  <a:pt x="19360" y="14550"/>
                </a:lnTo>
                <a:lnTo>
                  <a:pt x="19350" y="14590"/>
                </a:lnTo>
                <a:lnTo>
                  <a:pt x="19360" y="14630"/>
                </a:lnTo>
                <a:lnTo>
                  <a:pt x="19370" y="14670"/>
                </a:lnTo>
                <a:lnTo>
                  <a:pt x="19390" y="14750"/>
                </a:lnTo>
                <a:lnTo>
                  <a:pt x="19400" y="14790"/>
                </a:lnTo>
                <a:lnTo>
                  <a:pt x="19420" y="14820"/>
                </a:lnTo>
                <a:lnTo>
                  <a:pt x="19460" y="14840"/>
                </a:lnTo>
                <a:lnTo>
                  <a:pt x="19490" y="14870"/>
                </a:lnTo>
                <a:lnTo>
                  <a:pt x="19520" y="14920"/>
                </a:lnTo>
                <a:lnTo>
                  <a:pt x="19540" y="14940"/>
                </a:lnTo>
                <a:lnTo>
                  <a:pt x="19560" y="14950"/>
                </a:lnTo>
                <a:lnTo>
                  <a:pt x="19620" y="14950"/>
                </a:lnTo>
                <a:lnTo>
                  <a:pt x="19630" y="14950"/>
                </a:lnTo>
                <a:lnTo>
                  <a:pt x="19650" y="14960"/>
                </a:lnTo>
                <a:lnTo>
                  <a:pt x="19680" y="14960"/>
                </a:lnTo>
                <a:lnTo>
                  <a:pt x="19700" y="14950"/>
                </a:lnTo>
                <a:lnTo>
                  <a:pt x="19760" y="14960"/>
                </a:lnTo>
                <a:lnTo>
                  <a:pt x="19770" y="14960"/>
                </a:lnTo>
                <a:lnTo>
                  <a:pt x="19790" y="14970"/>
                </a:lnTo>
                <a:lnTo>
                  <a:pt x="19800" y="14980"/>
                </a:lnTo>
                <a:lnTo>
                  <a:pt x="19830" y="15000"/>
                </a:lnTo>
                <a:lnTo>
                  <a:pt x="19840" y="15010"/>
                </a:lnTo>
                <a:lnTo>
                  <a:pt x="19860" y="15010"/>
                </a:lnTo>
                <a:lnTo>
                  <a:pt x="19870" y="15000"/>
                </a:lnTo>
                <a:lnTo>
                  <a:pt x="19870" y="14990"/>
                </a:lnTo>
                <a:lnTo>
                  <a:pt x="19880" y="14950"/>
                </a:lnTo>
                <a:lnTo>
                  <a:pt x="19890" y="14940"/>
                </a:lnTo>
                <a:lnTo>
                  <a:pt x="19900" y="14930"/>
                </a:lnTo>
                <a:lnTo>
                  <a:pt x="19910" y="14920"/>
                </a:lnTo>
                <a:lnTo>
                  <a:pt x="19920" y="14910"/>
                </a:lnTo>
                <a:lnTo>
                  <a:pt x="19940" y="14910"/>
                </a:lnTo>
                <a:lnTo>
                  <a:pt x="19960" y="14920"/>
                </a:lnTo>
                <a:lnTo>
                  <a:pt x="20120" y="15070"/>
                </a:lnTo>
                <a:lnTo>
                  <a:pt x="20130" y="15090"/>
                </a:lnTo>
                <a:lnTo>
                  <a:pt x="20140" y="15110"/>
                </a:lnTo>
                <a:lnTo>
                  <a:pt x="20140" y="15160"/>
                </a:lnTo>
                <a:lnTo>
                  <a:pt x="20150" y="15190"/>
                </a:lnTo>
                <a:lnTo>
                  <a:pt x="20160" y="15210"/>
                </a:lnTo>
                <a:lnTo>
                  <a:pt x="20190" y="15210"/>
                </a:lnTo>
                <a:lnTo>
                  <a:pt x="20200" y="15270"/>
                </a:lnTo>
                <a:lnTo>
                  <a:pt x="20170" y="15340"/>
                </a:lnTo>
                <a:lnTo>
                  <a:pt x="20140" y="15400"/>
                </a:lnTo>
                <a:lnTo>
                  <a:pt x="20130" y="15440"/>
                </a:lnTo>
                <a:lnTo>
                  <a:pt x="20120" y="15470"/>
                </a:lnTo>
                <a:lnTo>
                  <a:pt x="20150" y="15540"/>
                </a:lnTo>
                <a:lnTo>
                  <a:pt x="20140" y="15560"/>
                </a:lnTo>
                <a:lnTo>
                  <a:pt x="20130" y="15570"/>
                </a:lnTo>
                <a:lnTo>
                  <a:pt x="20100" y="15570"/>
                </a:lnTo>
                <a:lnTo>
                  <a:pt x="20090" y="15570"/>
                </a:lnTo>
                <a:lnTo>
                  <a:pt x="20050" y="15560"/>
                </a:lnTo>
                <a:lnTo>
                  <a:pt x="20030" y="15560"/>
                </a:lnTo>
                <a:lnTo>
                  <a:pt x="20010" y="15560"/>
                </a:lnTo>
                <a:lnTo>
                  <a:pt x="19990" y="15570"/>
                </a:lnTo>
                <a:lnTo>
                  <a:pt x="19960" y="15580"/>
                </a:lnTo>
                <a:lnTo>
                  <a:pt x="19920" y="15620"/>
                </a:lnTo>
                <a:lnTo>
                  <a:pt x="19900" y="15640"/>
                </a:lnTo>
                <a:lnTo>
                  <a:pt x="19890" y="15670"/>
                </a:lnTo>
                <a:lnTo>
                  <a:pt x="19860" y="15740"/>
                </a:lnTo>
                <a:lnTo>
                  <a:pt x="19840" y="15770"/>
                </a:lnTo>
                <a:lnTo>
                  <a:pt x="19800" y="15810"/>
                </a:lnTo>
                <a:lnTo>
                  <a:pt x="19780" y="15840"/>
                </a:lnTo>
                <a:lnTo>
                  <a:pt x="19770" y="15860"/>
                </a:lnTo>
                <a:lnTo>
                  <a:pt x="19770" y="15880"/>
                </a:lnTo>
                <a:lnTo>
                  <a:pt x="19760" y="15960"/>
                </a:lnTo>
                <a:lnTo>
                  <a:pt x="19720" y="16140"/>
                </a:lnTo>
                <a:lnTo>
                  <a:pt x="19720" y="16220"/>
                </a:lnTo>
                <a:lnTo>
                  <a:pt x="19720" y="16260"/>
                </a:lnTo>
                <a:lnTo>
                  <a:pt x="19710" y="16320"/>
                </a:lnTo>
                <a:lnTo>
                  <a:pt x="19700" y="16350"/>
                </a:lnTo>
                <a:lnTo>
                  <a:pt x="19700" y="16380"/>
                </a:lnTo>
                <a:lnTo>
                  <a:pt x="19640" y="16450"/>
                </a:lnTo>
                <a:lnTo>
                  <a:pt x="19630" y="16470"/>
                </a:lnTo>
                <a:lnTo>
                  <a:pt x="19630" y="16490"/>
                </a:lnTo>
                <a:lnTo>
                  <a:pt x="19680" y="16570"/>
                </a:lnTo>
                <a:lnTo>
                  <a:pt x="19700" y="16590"/>
                </a:lnTo>
                <a:lnTo>
                  <a:pt x="19710" y="16600"/>
                </a:lnTo>
                <a:lnTo>
                  <a:pt x="19720" y="16610"/>
                </a:lnTo>
                <a:lnTo>
                  <a:pt x="19730" y="16620"/>
                </a:lnTo>
                <a:lnTo>
                  <a:pt x="19750" y="16620"/>
                </a:lnTo>
                <a:lnTo>
                  <a:pt x="19800" y="16620"/>
                </a:lnTo>
                <a:lnTo>
                  <a:pt x="20050" y="16510"/>
                </a:lnTo>
                <a:lnTo>
                  <a:pt x="20120" y="16500"/>
                </a:lnTo>
                <a:lnTo>
                  <a:pt x="20140" y="16520"/>
                </a:lnTo>
                <a:lnTo>
                  <a:pt x="20150" y="16530"/>
                </a:lnTo>
                <a:lnTo>
                  <a:pt x="20170" y="16540"/>
                </a:lnTo>
                <a:lnTo>
                  <a:pt x="20230" y="16560"/>
                </a:lnTo>
                <a:lnTo>
                  <a:pt x="20350" y="16590"/>
                </a:lnTo>
                <a:lnTo>
                  <a:pt x="20380" y="16600"/>
                </a:lnTo>
                <a:lnTo>
                  <a:pt x="20400" y="16620"/>
                </a:lnTo>
                <a:lnTo>
                  <a:pt x="20420" y="16640"/>
                </a:lnTo>
                <a:lnTo>
                  <a:pt x="20450" y="16660"/>
                </a:lnTo>
                <a:lnTo>
                  <a:pt x="20610" y="16720"/>
                </a:lnTo>
                <a:lnTo>
                  <a:pt x="20630" y="16720"/>
                </a:lnTo>
                <a:lnTo>
                  <a:pt x="20640" y="16730"/>
                </a:lnTo>
                <a:lnTo>
                  <a:pt x="20650" y="16740"/>
                </a:lnTo>
                <a:lnTo>
                  <a:pt x="20660" y="16760"/>
                </a:lnTo>
                <a:lnTo>
                  <a:pt x="20660" y="16770"/>
                </a:lnTo>
                <a:lnTo>
                  <a:pt x="20670" y="16790"/>
                </a:lnTo>
                <a:lnTo>
                  <a:pt x="20680" y="16800"/>
                </a:lnTo>
                <a:lnTo>
                  <a:pt x="20690" y="16800"/>
                </a:lnTo>
                <a:lnTo>
                  <a:pt x="20700" y="16810"/>
                </a:lnTo>
                <a:lnTo>
                  <a:pt x="20720" y="16840"/>
                </a:lnTo>
                <a:lnTo>
                  <a:pt x="20740" y="16860"/>
                </a:lnTo>
                <a:lnTo>
                  <a:pt x="20760" y="16870"/>
                </a:lnTo>
                <a:lnTo>
                  <a:pt x="20790" y="16890"/>
                </a:lnTo>
                <a:lnTo>
                  <a:pt x="20900" y="16960"/>
                </a:lnTo>
                <a:lnTo>
                  <a:pt x="20930" y="16970"/>
                </a:lnTo>
                <a:lnTo>
                  <a:pt x="20950" y="16970"/>
                </a:lnTo>
                <a:lnTo>
                  <a:pt x="20980" y="16950"/>
                </a:lnTo>
                <a:lnTo>
                  <a:pt x="21010" y="16940"/>
                </a:lnTo>
                <a:lnTo>
                  <a:pt x="21020" y="16950"/>
                </a:lnTo>
                <a:lnTo>
                  <a:pt x="21030" y="16970"/>
                </a:lnTo>
                <a:lnTo>
                  <a:pt x="21030" y="17000"/>
                </a:lnTo>
                <a:lnTo>
                  <a:pt x="21040" y="17020"/>
                </a:lnTo>
                <a:lnTo>
                  <a:pt x="21050" y="17040"/>
                </a:lnTo>
                <a:lnTo>
                  <a:pt x="21070" y="17060"/>
                </a:lnTo>
                <a:lnTo>
                  <a:pt x="21090" y="17060"/>
                </a:lnTo>
                <a:lnTo>
                  <a:pt x="21100" y="17060"/>
                </a:lnTo>
                <a:lnTo>
                  <a:pt x="21120" y="17050"/>
                </a:lnTo>
                <a:lnTo>
                  <a:pt x="21140" y="17040"/>
                </a:lnTo>
                <a:lnTo>
                  <a:pt x="21170" y="17040"/>
                </a:lnTo>
                <a:lnTo>
                  <a:pt x="21190" y="17050"/>
                </a:lnTo>
                <a:lnTo>
                  <a:pt x="21200" y="17060"/>
                </a:lnTo>
                <a:lnTo>
                  <a:pt x="21210" y="17130"/>
                </a:lnTo>
                <a:lnTo>
                  <a:pt x="21210" y="17140"/>
                </a:lnTo>
                <a:lnTo>
                  <a:pt x="21220" y="17160"/>
                </a:lnTo>
                <a:lnTo>
                  <a:pt x="21240" y="17190"/>
                </a:lnTo>
                <a:lnTo>
                  <a:pt x="21270" y="17240"/>
                </a:lnTo>
                <a:lnTo>
                  <a:pt x="21350" y="17310"/>
                </a:lnTo>
                <a:lnTo>
                  <a:pt x="21360" y="17330"/>
                </a:lnTo>
                <a:lnTo>
                  <a:pt x="21370" y="17350"/>
                </a:lnTo>
                <a:lnTo>
                  <a:pt x="21370" y="17360"/>
                </a:lnTo>
                <a:lnTo>
                  <a:pt x="21370" y="17380"/>
                </a:lnTo>
                <a:lnTo>
                  <a:pt x="21360" y="17410"/>
                </a:lnTo>
                <a:lnTo>
                  <a:pt x="21370" y="17430"/>
                </a:lnTo>
                <a:lnTo>
                  <a:pt x="21370" y="17450"/>
                </a:lnTo>
                <a:lnTo>
                  <a:pt x="21420" y="17500"/>
                </a:lnTo>
                <a:lnTo>
                  <a:pt x="21440" y="17530"/>
                </a:lnTo>
                <a:lnTo>
                  <a:pt x="21480" y="17630"/>
                </a:lnTo>
                <a:lnTo>
                  <a:pt x="21490" y="17650"/>
                </a:lnTo>
                <a:lnTo>
                  <a:pt x="21510" y="17670"/>
                </a:lnTo>
                <a:lnTo>
                  <a:pt x="21540" y="17700"/>
                </a:lnTo>
                <a:lnTo>
                  <a:pt x="21560" y="17710"/>
                </a:lnTo>
                <a:lnTo>
                  <a:pt x="21570" y="17700"/>
                </a:lnTo>
                <a:lnTo>
                  <a:pt x="21580" y="17680"/>
                </a:lnTo>
                <a:lnTo>
                  <a:pt x="21560" y="17580"/>
                </a:lnTo>
                <a:lnTo>
                  <a:pt x="21570" y="17570"/>
                </a:lnTo>
                <a:lnTo>
                  <a:pt x="21570" y="17550"/>
                </a:lnTo>
                <a:lnTo>
                  <a:pt x="21580" y="17540"/>
                </a:lnTo>
                <a:lnTo>
                  <a:pt x="21590" y="17530"/>
                </a:lnTo>
                <a:lnTo>
                  <a:pt x="21610" y="17520"/>
                </a:lnTo>
                <a:lnTo>
                  <a:pt x="21630" y="17500"/>
                </a:lnTo>
                <a:lnTo>
                  <a:pt x="21650" y="17460"/>
                </a:lnTo>
                <a:lnTo>
                  <a:pt x="21660" y="17430"/>
                </a:lnTo>
                <a:lnTo>
                  <a:pt x="21670" y="17380"/>
                </a:lnTo>
                <a:lnTo>
                  <a:pt x="21670" y="17360"/>
                </a:lnTo>
                <a:lnTo>
                  <a:pt x="21670" y="17340"/>
                </a:lnTo>
                <a:lnTo>
                  <a:pt x="21670" y="17330"/>
                </a:lnTo>
                <a:lnTo>
                  <a:pt x="21630" y="17200"/>
                </a:lnTo>
                <a:lnTo>
                  <a:pt x="21590" y="17130"/>
                </a:lnTo>
                <a:lnTo>
                  <a:pt x="21590" y="17120"/>
                </a:lnTo>
                <a:lnTo>
                  <a:pt x="21580" y="17100"/>
                </a:lnTo>
                <a:lnTo>
                  <a:pt x="21580" y="17090"/>
                </a:lnTo>
                <a:lnTo>
                  <a:pt x="21580" y="17070"/>
                </a:lnTo>
                <a:lnTo>
                  <a:pt x="21580" y="17030"/>
                </a:lnTo>
                <a:lnTo>
                  <a:pt x="21590" y="17000"/>
                </a:lnTo>
                <a:lnTo>
                  <a:pt x="21590" y="16980"/>
                </a:lnTo>
                <a:lnTo>
                  <a:pt x="21590" y="16960"/>
                </a:lnTo>
                <a:lnTo>
                  <a:pt x="21590" y="16920"/>
                </a:lnTo>
                <a:lnTo>
                  <a:pt x="21580" y="16890"/>
                </a:lnTo>
                <a:lnTo>
                  <a:pt x="21570" y="16880"/>
                </a:lnTo>
                <a:lnTo>
                  <a:pt x="21560" y="16870"/>
                </a:lnTo>
                <a:lnTo>
                  <a:pt x="21550" y="16860"/>
                </a:lnTo>
                <a:lnTo>
                  <a:pt x="21520" y="16850"/>
                </a:lnTo>
                <a:lnTo>
                  <a:pt x="21510" y="16840"/>
                </a:lnTo>
                <a:lnTo>
                  <a:pt x="21500" y="16820"/>
                </a:lnTo>
                <a:lnTo>
                  <a:pt x="21490" y="16810"/>
                </a:lnTo>
                <a:lnTo>
                  <a:pt x="21490" y="16800"/>
                </a:lnTo>
                <a:lnTo>
                  <a:pt x="21480" y="16760"/>
                </a:lnTo>
                <a:lnTo>
                  <a:pt x="21480" y="16740"/>
                </a:lnTo>
                <a:lnTo>
                  <a:pt x="21480" y="16720"/>
                </a:lnTo>
                <a:lnTo>
                  <a:pt x="21500" y="16620"/>
                </a:lnTo>
                <a:lnTo>
                  <a:pt x="21510" y="16600"/>
                </a:lnTo>
                <a:lnTo>
                  <a:pt x="21520" y="16590"/>
                </a:lnTo>
                <a:lnTo>
                  <a:pt x="21540" y="16570"/>
                </a:lnTo>
                <a:lnTo>
                  <a:pt x="21550" y="16560"/>
                </a:lnTo>
                <a:lnTo>
                  <a:pt x="21560" y="16530"/>
                </a:lnTo>
                <a:lnTo>
                  <a:pt x="21570" y="16520"/>
                </a:lnTo>
                <a:lnTo>
                  <a:pt x="21580" y="16500"/>
                </a:lnTo>
                <a:lnTo>
                  <a:pt x="21580" y="16460"/>
                </a:lnTo>
                <a:lnTo>
                  <a:pt x="21580" y="16430"/>
                </a:lnTo>
                <a:lnTo>
                  <a:pt x="21570" y="16360"/>
                </a:lnTo>
                <a:lnTo>
                  <a:pt x="21570" y="16340"/>
                </a:lnTo>
                <a:lnTo>
                  <a:pt x="21550" y="16250"/>
                </a:lnTo>
                <a:lnTo>
                  <a:pt x="21550" y="16230"/>
                </a:lnTo>
                <a:lnTo>
                  <a:pt x="21560" y="16230"/>
                </a:lnTo>
                <a:lnTo>
                  <a:pt x="21600" y="16240"/>
                </a:lnTo>
                <a:lnTo>
                  <a:pt x="21620" y="16250"/>
                </a:lnTo>
                <a:lnTo>
                  <a:pt x="21630" y="16260"/>
                </a:lnTo>
                <a:lnTo>
                  <a:pt x="21640" y="16270"/>
                </a:lnTo>
                <a:lnTo>
                  <a:pt x="21650" y="16280"/>
                </a:lnTo>
                <a:lnTo>
                  <a:pt x="21660" y="16290"/>
                </a:lnTo>
                <a:lnTo>
                  <a:pt x="21680" y="16290"/>
                </a:lnTo>
                <a:lnTo>
                  <a:pt x="22020" y="16310"/>
                </a:lnTo>
                <a:lnTo>
                  <a:pt x="22080" y="16320"/>
                </a:lnTo>
                <a:lnTo>
                  <a:pt x="22110" y="16330"/>
                </a:lnTo>
                <a:lnTo>
                  <a:pt x="22130" y="16340"/>
                </a:lnTo>
                <a:lnTo>
                  <a:pt x="22120" y="16350"/>
                </a:lnTo>
                <a:lnTo>
                  <a:pt x="22080" y="16360"/>
                </a:lnTo>
                <a:lnTo>
                  <a:pt x="22050" y="16390"/>
                </a:lnTo>
                <a:lnTo>
                  <a:pt x="21950" y="16520"/>
                </a:lnTo>
                <a:lnTo>
                  <a:pt x="21910" y="16590"/>
                </a:lnTo>
                <a:lnTo>
                  <a:pt x="21900" y="16670"/>
                </a:lnTo>
                <a:lnTo>
                  <a:pt x="21940" y="16820"/>
                </a:lnTo>
                <a:lnTo>
                  <a:pt x="22110" y="17240"/>
                </a:lnTo>
                <a:lnTo>
                  <a:pt x="22090" y="17360"/>
                </a:lnTo>
                <a:lnTo>
                  <a:pt x="21990" y="17300"/>
                </a:lnTo>
                <a:lnTo>
                  <a:pt x="21910" y="17430"/>
                </a:lnTo>
                <a:lnTo>
                  <a:pt x="21860" y="17640"/>
                </a:lnTo>
                <a:lnTo>
                  <a:pt x="21840" y="17790"/>
                </a:lnTo>
                <a:lnTo>
                  <a:pt x="21850" y="17960"/>
                </a:lnTo>
                <a:lnTo>
                  <a:pt x="21830" y="18050"/>
                </a:lnTo>
                <a:lnTo>
                  <a:pt x="21750" y="18050"/>
                </a:lnTo>
                <a:lnTo>
                  <a:pt x="21710" y="18110"/>
                </a:lnTo>
                <a:lnTo>
                  <a:pt x="21670" y="18190"/>
                </a:lnTo>
                <a:lnTo>
                  <a:pt x="21650" y="18250"/>
                </a:lnTo>
                <a:lnTo>
                  <a:pt x="21650" y="18340"/>
                </a:lnTo>
                <a:lnTo>
                  <a:pt x="21680" y="18420"/>
                </a:lnTo>
                <a:lnTo>
                  <a:pt x="21860" y="18810"/>
                </a:lnTo>
                <a:lnTo>
                  <a:pt x="21870" y="18870"/>
                </a:lnTo>
                <a:lnTo>
                  <a:pt x="21950" y="18980"/>
                </a:lnTo>
                <a:lnTo>
                  <a:pt x="22110" y="19130"/>
                </a:lnTo>
                <a:lnTo>
                  <a:pt x="22220" y="19290"/>
                </a:lnTo>
                <a:lnTo>
                  <a:pt x="22150" y="19430"/>
                </a:lnTo>
                <a:lnTo>
                  <a:pt x="22310" y="19390"/>
                </a:lnTo>
                <a:lnTo>
                  <a:pt x="22090" y="19870"/>
                </a:lnTo>
                <a:lnTo>
                  <a:pt x="22060" y="20060"/>
                </a:lnTo>
                <a:lnTo>
                  <a:pt x="22140" y="20640"/>
                </a:lnTo>
                <a:lnTo>
                  <a:pt x="22170" y="20730"/>
                </a:lnTo>
                <a:lnTo>
                  <a:pt x="22190" y="20820"/>
                </a:lnTo>
                <a:lnTo>
                  <a:pt x="22090" y="21940"/>
                </a:lnTo>
                <a:lnTo>
                  <a:pt x="22120" y="22130"/>
                </a:lnTo>
                <a:lnTo>
                  <a:pt x="22270" y="22460"/>
                </a:lnTo>
                <a:lnTo>
                  <a:pt x="22490" y="22750"/>
                </a:lnTo>
                <a:lnTo>
                  <a:pt x="23040" y="23290"/>
                </a:lnTo>
                <a:lnTo>
                  <a:pt x="23030" y="23320"/>
                </a:lnTo>
                <a:lnTo>
                  <a:pt x="22990" y="23390"/>
                </a:lnTo>
                <a:lnTo>
                  <a:pt x="22980" y="23400"/>
                </a:lnTo>
                <a:lnTo>
                  <a:pt x="22880" y="23450"/>
                </a:lnTo>
                <a:lnTo>
                  <a:pt x="22860" y="23470"/>
                </a:lnTo>
                <a:lnTo>
                  <a:pt x="22860" y="23490"/>
                </a:lnTo>
                <a:lnTo>
                  <a:pt x="22870" y="23500"/>
                </a:lnTo>
                <a:lnTo>
                  <a:pt x="22880" y="23510"/>
                </a:lnTo>
                <a:lnTo>
                  <a:pt x="22910" y="23530"/>
                </a:lnTo>
                <a:lnTo>
                  <a:pt x="22930" y="23540"/>
                </a:lnTo>
                <a:lnTo>
                  <a:pt x="22940" y="23550"/>
                </a:lnTo>
                <a:lnTo>
                  <a:pt x="22950" y="23570"/>
                </a:lnTo>
                <a:lnTo>
                  <a:pt x="22960" y="23580"/>
                </a:lnTo>
                <a:lnTo>
                  <a:pt x="22970" y="23600"/>
                </a:lnTo>
                <a:lnTo>
                  <a:pt x="22970" y="23610"/>
                </a:lnTo>
                <a:lnTo>
                  <a:pt x="22970" y="23630"/>
                </a:lnTo>
                <a:lnTo>
                  <a:pt x="22960" y="23660"/>
                </a:lnTo>
                <a:lnTo>
                  <a:pt x="22950" y="23670"/>
                </a:lnTo>
                <a:lnTo>
                  <a:pt x="22940" y="23690"/>
                </a:lnTo>
                <a:lnTo>
                  <a:pt x="22930" y="23700"/>
                </a:lnTo>
                <a:lnTo>
                  <a:pt x="22920" y="23710"/>
                </a:lnTo>
                <a:lnTo>
                  <a:pt x="22910" y="23730"/>
                </a:lnTo>
                <a:lnTo>
                  <a:pt x="22900" y="23740"/>
                </a:lnTo>
                <a:lnTo>
                  <a:pt x="22900" y="23760"/>
                </a:lnTo>
                <a:lnTo>
                  <a:pt x="22930" y="23820"/>
                </a:lnTo>
                <a:lnTo>
                  <a:pt x="22930" y="23830"/>
                </a:lnTo>
                <a:lnTo>
                  <a:pt x="22920" y="23840"/>
                </a:lnTo>
                <a:lnTo>
                  <a:pt x="22890" y="23880"/>
                </a:lnTo>
                <a:lnTo>
                  <a:pt x="22880" y="23890"/>
                </a:lnTo>
                <a:lnTo>
                  <a:pt x="22870" y="23920"/>
                </a:lnTo>
                <a:lnTo>
                  <a:pt x="22870" y="23930"/>
                </a:lnTo>
                <a:lnTo>
                  <a:pt x="22870" y="23940"/>
                </a:lnTo>
                <a:lnTo>
                  <a:pt x="22870" y="23950"/>
                </a:lnTo>
                <a:lnTo>
                  <a:pt x="22880" y="23960"/>
                </a:lnTo>
                <a:lnTo>
                  <a:pt x="22890" y="23970"/>
                </a:lnTo>
                <a:lnTo>
                  <a:pt x="22900" y="23980"/>
                </a:lnTo>
                <a:lnTo>
                  <a:pt x="22940" y="23990"/>
                </a:lnTo>
                <a:lnTo>
                  <a:pt x="22960" y="23990"/>
                </a:lnTo>
                <a:lnTo>
                  <a:pt x="22970" y="24000"/>
                </a:lnTo>
                <a:lnTo>
                  <a:pt x="22990" y="24030"/>
                </a:lnTo>
                <a:lnTo>
                  <a:pt x="23010" y="24060"/>
                </a:lnTo>
                <a:lnTo>
                  <a:pt x="23020" y="24080"/>
                </a:lnTo>
                <a:lnTo>
                  <a:pt x="23020" y="24110"/>
                </a:lnTo>
                <a:lnTo>
                  <a:pt x="23030" y="24130"/>
                </a:lnTo>
                <a:lnTo>
                  <a:pt x="23020" y="24160"/>
                </a:lnTo>
                <a:lnTo>
                  <a:pt x="23020" y="24180"/>
                </a:lnTo>
                <a:lnTo>
                  <a:pt x="23020" y="24190"/>
                </a:lnTo>
                <a:lnTo>
                  <a:pt x="22970" y="24260"/>
                </a:lnTo>
                <a:lnTo>
                  <a:pt x="22960" y="24270"/>
                </a:lnTo>
                <a:lnTo>
                  <a:pt x="22950" y="24280"/>
                </a:lnTo>
                <a:lnTo>
                  <a:pt x="22950" y="24290"/>
                </a:lnTo>
                <a:lnTo>
                  <a:pt x="22960" y="24310"/>
                </a:lnTo>
                <a:lnTo>
                  <a:pt x="22960" y="24330"/>
                </a:lnTo>
                <a:lnTo>
                  <a:pt x="22940" y="24340"/>
                </a:lnTo>
                <a:lnTo>
                  <a:pt x="22900" y="24320"/>
                </a:lnTo>
                <a:lnTo>
                  <a:pt x="22240" y="23930"/>
                </a:lnTo>
                <a:lnTo>
                  <a:pt x="22230" y="23920"/>
                </a:lnTo>
                <a:lnTo>
                  <a:pt x="22210" y="23880"/>
                </a:lnTo>
                <a:lnTo>
                  <a:pt x="22170" y="23840"/>
                </a:lnTo>
                <a:lnTo>
                  <a:pt x="22140" y="23820"/>
                </a:lnTo>
                <a:lnTo>
                  <a:pt x="21880" y="23720"/>
                </a:lnTo>
                <a:lnTo>
                  <a:pt x="21820" y="23680"/>
                </a:lnTo>
                <a:lnTo>
                  <a:pt x="21770" y="23650"/>
                </a:lnTo>
                <a:lnTo>
                  <a:pt x="21700" y="23650"/>
                </a:lnTo>
                <a:lnTo>
                  <a:pt x="21510" y="23690"/>
                </a:lnTo>
                <a:lnTo>
                  <a:pt x="20810" y="23950"/>
                </a:lnTo>
                <a:lnTo>
                  <a:pt x="20800" y="23950"/>
                </a:lnTo>
                <a:lnTo>
                  <a:pt x="20770" y="23940"/>
                </a:lnTo>
                <a:lnTo>
                  <a:pt x="20040" y="23640"/>
                </a:lnTo>
                <a:lnTo>
                  <a:pt x="19880" y="23510"/>
                </a:lnTo>
                <a:lnTo>
                  <a:pt x="19220" y="22720"/>
                </a:lnTo>
                <a:lnTo>
                  <a:pt x="19160" y="22680"/>
                </a:lnTo>
                <a:lnTo>
                  <a:pt x="18910" y="22580"/>
                </a:lnTo>
                <a:lnTo>
                  <a:pt x="18710" y="22510"/>
                </a:lnTo>
                <a:lnTo>
                  <a:pt x="18660" y="22300"/>
                </a:lnTo>
                <a:lnTo>
                  <a:pt x="18630" y="22250"/>
                </a:lnTo>
                <a:lnTo>
                  <a:pt x="18620" y="22250"/>
                </a:lnTo>
                <a:lnTo>
                  <a:pt x="18610" y="22260"/>
                </a:lnTo>
                <a:lnTo>
                  <a:pt x="18600" y="22270"/>
                </a:lnTo>
                <a:lnTo>
                  <a:pt x="18590" y="22280"/>
                </a:lnTo>
                <a:lnTo>
                  <a:pt x="18570" y="22280"/>
                </a:lnTo>
                <a:lnTo>
                  <a:pt x="18560" y="22280"/>
                </a:lnTo>
                <a:lnTo>
                  <a:pt x="18540" y="22270"/>
                </a:lnTo>
                <a:lnTo>
                  <a:pt x="17610" y="21630"/>
                </a:lnTo>
                <a:lnTo>
                  <a:pt x="17470" y="21450"/>
                </a:lnTo>
                <a:lnTo>
                  <a:pt x="17460" y="21440"/>
                </a:lnTo>
                <a:lnTo>
                  <a:pt x="17280" y="21240"/>
                </a:lnTo>
                <a:lnTo>
                  <a:pt x="17250" y="21220"/>
                </a:lnTo>
                <a:lnTo>
                  <a:pt x="16890" y="21160"/>
                </a:lnTo>
                <a:lnTo>
                  <a:pt x="16860" y="21160"/>
                </a:lnTo>
                <a:lnTo>
                  <a:pt x="16280" y="20970"/>
                </a:lnTo>
                <a:lnTo>
                  <a:pt x="16090" y="20880"/>
                </a:lnTo>
                <a:lnTo>
                  <a:pt x="16050" y="20870"/>
                </a:lnTo>
                <a:lnTo>
                  <a:pt x="16020" y="20860"/>
                </a:lnTo>
                <a:lnTo>
                  <a:pt x="16020" y="20880"/>
                </a:lnTo>
                <a:lnTo>
                  <a:pt x="16010" y="20890"/>
                </a:lnTo>
                <a:lnTo>
                  <a:pt x="15990" y="20890"/>
                </a:lnTo>
                <a:lnTo>
                  <a:pt x="15940" y="20900"/>
                </a:lnTo>
                <a:lnTo>
                  <a:pt x="15930" y="20910"/>
                </a:lnTo>
                <a:lnTo>
                  <a:pt x="15910" y="20920"/>
                </a:lnTo>
                <a:lnTo>
                  <a:pt x="15880" y="20940"/>
                </a:lnTo>
                <a:lnTo>
                  <a:pt x="15830" y="20960"/>
                </a:lnTo>
                <a:lnTo>
                  <a:pt x="15790" y="20970"/>
                </a:lnTo>
                <a:lnTo>
                  <a:pt x="15770" y="20970"/>
                </a:lnTo>
                <a:lnTo>
                  <a:pt x="15750" y="20960"/>
                </a:lnTo>
                <a:lnTo>
                  <a:pt x="15750" y="20950"/>
                </a:lnTo>
                <a:lnTo>
                  <a:pt x="15740" y="20930"/>
                </a:lnTo>
                <a:lnTo>
                  <a:pt x="15740" y="20880"/>
                </a:lnTo>
                <a:lnTo>
                  <a:pt x="15740" y="20860"/>
                </a:lnTo>
                <a:lnTo>
                  <a:pt x="15740" y="20840"/>
                </a:lnTo>
                <a:lnTo>
                  <a:pt x="15730" y="20830"/>
                </a:lnTo>
                <a:lnTo>
                  <a:pt x="15710" y="20780"/>
                </a:lnTo>
                <a:lnTo>
                  <a:pt x="15700" y="20760"/>
                </a:lnTo>
                <a:lnTo>
                  <a:pt x="15680" y="20730"/>
                </a:lnTo>
                <a:lnTo>
                  <a:pt x="15660" y="20720"/>
                </a:lnTo>
                <a:lnTo>
                  <a:pt x="15640" y="20720"/>
                </a:lnTo>
                <a:lnTo>
                  <a:pt x="15580" y="20720"/>
                </a:lnTo>
                <a:lnTo>
                  <a:pt x="15490" y="20720"/>
                </a:lnTo>
                <a:lnTo>
                  <a:pt x="15470" y="20710"/>
                </a:lnTo>
                <a:lnTo>
                  <a:pt x="15450" y="20710"/>
                </a:lnTo>
                <a:lnTo>
                  <a:pt x="15430" y="20690"/>
                </a:lnTo>
                <a:lnTo>
                  <a:pt x="15420" y="20680"/>
                </a:lnTo>
                <a:lnTo>
                  <a:pt x="15400" y="20670"/>
                </a:lnTo>
                <a:lnTo>
                  <a:pt x="15370" y="20650"/>
                </a:lnTo>
                <a:lnTo>
                  <a:pt x="15360" y="20640"/>
                </a:lnTo>
                <a:lnTo>
                  <a:pt x="15350" y="20630"/>
                </a:lnTo>
                <a:lnTo>
                  <a:pt x="15350" y="20620"/>
                </a:lnTo>
                <a:lnTo>
                  <a:pt x="15350" y="20600"/>
                </a:lnTo>
                <a:lnTo>
                  <a:pt x="15330" y="20570"/>
                </a:lnTo>
                <a:lnTo>
                  <a:pt x="15300" y="20540"/>
                </a:lnTo>
                <a:lnTo>
                  <a:pt x="15210" y="20480"/>
                </a:lnTo>
                <a:lnTo>
                  <a:pt x="15170" y="20460"/>
                </a:lnTo>
                <a:lnTo>
                  <a:pt x="15140" y="20450"/>
                </a:lnTo>
                <a:lnTo>
                  <a:pt x="15130" y="20460"/>
                </a:lnTo>
                <a:lnTo>
                  <a:pt x="15130" y="20480"/>
                </a:lnTo>
                <a:lnTo>
                  <a:pt x="15120" y="20500"/>
                </a:lnTo>
                <a:lnTo>
                  <a:pt x="15120" y="20510"/>
                </a:lnTo>
                <a:lnTo>
                  <a:pt x="15110" y="20520"/>
                </a:lnTo>
                <a:lnTo>
                  <a:pt x="15100" y="20530"/>
                </a:lnTo>
                <a:lnTo>
                  <a:pt x="15080" y="20540"/>
                </a:lnTo>
                <a:lnTo>
                  <a:pt x="15060" y="20560"/>
                </a:lnTo>
                <a:lnTo>
                  <a:pt x="14940" y="20540"/>
                </a:lnTo>
                <a:lnTo>
                  <a:pt x="14910" y="20540"/>
                </a:lnTo>
                <a:lnTo>
                  <a:pt x="14740" y="20450"/>
                </a:lnTo>
                <a:lnTo>
                  <a:pt x="14690" y="20440"/>
                </a:lnTo>
                <a:lnTo>
                  <a:pt x="14680" y="20430"/>
                </a:lnTo>
                <a:lnTo>
                  <a:pt x="14660" y="20430"/>
                </a:lnTo>
                <a:lnTo>
                  <a:pt x="14360" y="20040"/>
                </a:lnTo>
                <a:lnTo>
                  <a:pt x="14410" y="19910"/>
                </a:lnTo>
                <a:lnTo>
                  <a:pt x="14450" y="19840"/>
                </a:lnTo>
                <a:lnTo>
                  <a:pt x="14460" y="19820"/>
                </a:lnTo>
                <a:lnTo>
                  <a:pt x="14460" y="19790"/>
                </a:lnTo>
                <a:lnTo>
                  <a:pt x="14420" y="19640"/>
                </a:lnTo>
                <a:lnTo>
                  <a:pt x="14420" y="19630"/>
                </a:lnTo>
                <a:lnTo>
                  <a:pt x="14410" y="19600"/>
                </a:lnTo>
                <a:lnTo>
                  <a:pt x="14380" y="19550"/>
                </a:lnTo>
                <a:lnTo>
                  <a:pt x="14370" y="19530"/>
                </a:lnTo>
                <a:lnTo>
                  <a:pt x="14360" y="19520"/>
                </a:lnTo>
                <a:lnTo>
                  <a:pt x="14360" y="19500"/>
                </a:lnTo>
                <a:lnTo>
                  <a:pt x="14360" y="19480"/>
                </a:lnTo>
                <a:lnTo>
                  <a:pt x="14360" y="19450"/>
                </a:lnTo>
                <a:lnTo>
                  <a:pt x="14380" y="19410"/>
                </a:lnTo>
                <a:lnTo>
                  <a:pt x="14460" y="19260"/>
                </a:lnTo>
                <a:lnTo>
                  <a:pt x="14470" y="19250"/>
                </a:lnTo>
                <a:lnTo>
                  <a:pt x="14490" y="19240"/>
                </a:lnTo>
                <a:lnTo>
                  <a:pt x="14520" y="19230"/>
                </a:lnTo>
                <a:lnTo>
                  <a:pt x="14530" y="19220"/>
                </a:lnTo>
                <a:lnTo>
                  <a:pt x="14540" y="19210"/>
                </a:lnTo>
                <a:lnTo>
                  <a:pt x="14550" y="19200"/>
                </a:lnTo>
                <a:lnTo>
                  <a:pt x="14560" y="19180"/>
                </a:lnTo>
                <a:lnTo>
                  <a:pt x="14590" y="19040"/>
                </a:lnTo>
                <a:lnTo>
                  <a:pt x="14580" y="19000"/>
                </a:lnTo>
                <a:lnTo>
                  <a:pt x="14540" y="18930"/>
                </a:lnTo>
                <a:lnTo>
                  <a:pt x="14470" y="18830"/>
                </a:lnTo>
                <a:lnTo>
                  <a:pt x="14450" y="18790"/>
                </a:lnTo>
                <a:lnTo>
                  <a:pt x="14450" y="18770"/>
                </a:lnTo>
                <a:lnTo>
                  <a:pt x="14450" y="18760"/>
                </a:lnTo>
                <a:lnTo>
                  <a:pt x="14440" y="18740"/>
                </a:lnTo>
                <a:lnTo>
                  <a:pt x="14420" y="18720"/>
                </a:lnTo>
                <a:lnTo>
                  <a:pt x="14410" y="18710"/>
                </a:lnTo>
                <a:lnTo>
                  <a:pt x="14390" y="18660"/>
                </a:lnTo>
                <a:lnTo>
                  <a:pt x="14360" y="18640"/>
                </a:lnTo>
                <a:lnTo>
                  <a:pt x="14210" y="18550"/>
                </a:lnTo>
                <a:lnTo>
                  <a:pt x="14120" y="18510"/>
                </a:lnTo>
                <a:lnTo>
                  <a:pt x="14100" y="18510"/>
                </a:lnTo>
                <a:lnTo>
                  <a:pt x="14060" y="18510"/>
                </a:lnTo>
                <a:lnTo>
                  <a:pt x="14040" y="18510"/>
                </a:lnTo>
                <a:lnTo>
                  <a:pt x="14020" y="18500"/>
                </a:lnTo>
                <a:lnTo>
                  <a:pt x="13940" y="18460"/>
                </a:lnTo>
                <a:lnTo>
                  <a:pt x="13910" y="18450"/>
                </a:lnTo>
                <a:lnTo>
                  <a:pt x="13850" y="18390"/>
                </a:lnTo>
                <a:lnTo>
                  <a:pt x="13720" y="18190"/>
                </a:lnTo>
                <a:lnTo>
                  <a:pt x="13680" y="18120"/>
                </a:lnTo>
                <a:lnTo>
                  <a:pt x="13640" y="18100"/>
                </a:lnTo>
                <a:lnTo>
                  <a:pt x="13620" y="18100"/>
                </a:lnTo>
                <a:lnTo>
                  <a:pt x="13600" y="18090"/>
                </a:lnTo>
                <a:lnTo>
                  <a:pt x="13590" y="18070"/>
                </a:lnTo>
                <a:lnTo>
                  <a:pt x="13590" y="18030"/>
                </a:lnTo>
                <a:lnTo>
                  <a:pt x="13610" y="17830"/>
                </a:lnTo>
                <a:lnTo>
                  <a:pt x="13610" y="17780"/>
                </a:lnTo>
                <a:lnTo>
                  <a:pt x="13600" y="17750"/>
                </a:lnTo>
                <a:lnTo>
                  <a:pt x="13590" y="17710"/>
                </a:lnTo>
                <a:lnTo>
                  <a:pt x="13550" y="17660"/>
                </a:lnTo>
                <a:lnTo>
                  <a:pt x="13530" y="17640"/>
                </a:lnTo>
                <a:lnTo>
                  <a:pt x="13510" y="17560"/>
                </a:lnTo>
                <a:lnTo>
                  <a:pt x="13480" y="17220"/>
                </a:lnTo>
                <a:lnTo>
                  <a:pt x="13470" y="17180"/>
                </a:lnTo>
                <a:lnTo>
                  <a:pt x="13420" y="17130"/>
                </a:lnTo>
                <a:lnTo>
                  <a:pt x="13420" y="17120"/>
                </a:lnTo>
                <a:lnTo>
                  <a:pt x="13420" y="17110"/>
                </a:lnTo>
                <a:lnTo>
                  <a:pt x="13430" y="17030"/>
                </a:lnTo>
                <a:lnTo>
                  <a:pt x="13530" y="16750"/>
                </a:lnTo>
                <a:lnTo>
                  <a:pt x="13410" y="16590"/>
                </a:lnTo>
                <a:lnTo>
                  <a:pt x="13370" y="16550"/>
                </a:lnTo>
                <a:lnTo>
                  <a:pt x="13350" y="16540"/>
                </a:lnTo>
                <a:lnTo>
                  <a:pt x="13320" y="16520"/>
                </a:lnTo>
                <a:lnTo>
                  <a:pt x="13300" y="16510"/>
                </a:lnTo>
                <a:lnTo>
                  <a:pt x="13290" y="16520"/>
                </a:lnTo>
                <a:lnTo>
                  <a:pt x="13250" y="16540"/>
                </a:lnTo>
                <a:lnTo>
                  <a:pt x="13240" y="16540"/>
                </a:lnTo>
                <a:lnTo>
                  <a:pt x="13220" y="16510"/>
                </a:lnTo>
                <a:lnTo>
                  <a:pt x="13200" y="16450"/>
                </a:lnTo>
                <a:lnTo>
                  <a:pt x="13170" y="16330"/>
                </a:lnTo>
                <a:lnTo>
                  <a:pt x="13170" y="16280"/>
                </a:lnTo>
                <a:lnTo>
                  <a:pt x="13170" y="16250"/>
                </a:lnTo>
                <a:lnTo>
                  <a:pt x="13190" y="16220"/>
                </a:lnTo>
                <a:lnTo>
                  <a:pt x="13190" y="16210"/>
                </a:lnTo>
                <a:lnTo>
                  <a:pt x="13190" y="16200"/>
                </a:lnTo>
                <a:lnTo>
                  <a:pt x="13160" y="16180"/>
                </a:lnTo>
                <a:lnTo>
                  <a:pt x="13120" y="16170"/>
                </a:lnTo>
                <a:lnTo>
                  <a:pt x="13110" y="16160"/>
                </a:lnTo>
                <a:lnTo>
                  <a:pt x="13040" y="16150"/>
                </a:lnTo>
                <a:lnTo>
                  <a:pt x="13000" y="16130"/>
                </a:lnTo>
                <a:lnTo>
                  <a:pt x="12980" y="16120"/>
                </a:lnTo>
                <a:lnTo>
                  <a:pt x="12970" y="16100"/>
                </a:lnTo>
                <a:lnTo>
                  <a:pt x="12970" y="16080"/>
                </a:lnTo>
                <a:lnTo>
                  <a:pt x="12980" y="16030"/>
                </a:lnTo>
                <a:lnTo>
                  <a:pt x="12980" y="16000"/>
                </a:lnTo>
                <a:lnTo>
                  <a:pt x="12990" y="15980"/>
                </a:lnTo>
                <a:lnTo>
                  <a:pt x="12990" y="15960"/>
                </a:lnTo>
                <a:lnTo>
                  <a:pt x="12990" y="15940"/>
                </a:lnTo>
                <a:lnTo>
                  <a:pt x="12960" y="15910"/>
                </a:lnTo>
                <a:lnTo>
                  <a:pt x="12950" y="15900"/>
                </a:lnTo>
                <a:lnTo>
                  <a:pt x="12920" y="15840"/>
                </a:lnTo>
                <a:lnTo>
                  <a:pt x="12910" y="15650"/>
                </a:lnTo>
                <a:lnTo>
                  <a:pt x="12900" y="15600"/>
                </a:lnTo>
                <a:lnTo>
                  <a:pt x="12880" y="15590"/>
                </a:lnTo>
                <a:lnTo>
                  <a:pt x="12850" y="15570"/>
                </a:lnTo>
                <a:lnTo>
                  <a:pt x="12830" y="15550"/>
                </a:lnTo>
                <a:lnTo>
                  <a:pt x="12820" y="15530"/>
                </a:lnTo>
                <a:lnTo>
                  <a:pt x="12830" y="15510"/>
                </a:lnTo>
                <a:lnTo>
                  <a:pt x="12840" y="15500"/>
                </a:lnTo>
                <a:lnTo>
                  <a:pt x="12850" y="15480"/>
                </a:lnTo>
                <a:lnTo>
                  <a:pt x="12870" y="15440"/>
                </a:lnTo>
                <a:lnTo>
                  <a:pt x="12870" y="15430"/>
                </a:lnTo>
                <a:lnTo>
                  <a:pt x="12890" y="15400"/>
                </a:lnTo>
                <a:lnTo>
                  <a:pt x="12890" y="15390"/>
                </a:lnTo>
                <a:lnTo>
                  <a:pt x="12890" y="15370"/>
                </a:lnTo>
                <a:lnTo>
                  <a:pt x="12880" y="15350"/>
                </a:lnTo>
                <a:lnTo>
                  <a:pt x="12870" y="15340"/>
                </a:lnTo>
                <a:lnTo>
                  <a:pt x="12850" y="15330"/>
                </a:lnTo>
                <a:lnTo>
                  <a:pt x="12800" y="15320"/>
                </a:lnTo>
                <a:lnTo>
                  <a:pt x="12580" y="15260"/>
                </a:lnTo>
                <a:lnTo>
                  <a:pt x="12550" y="15270"/>
                </a:lnTo>
                <a:lnTo>
                  <a:pt x="12530" y="15260"/>
                </a:lnTo>
                <a:lnTo>
                  <a:pt x="12510" y="15240"/>
                </a:lnTo>
                <a:lnTo>
                  <a:pt x="12460" y="15170"/>
                </a:lnTo>
                <a:lnTo>
                  <a:pt x="12400" y="15130"/>
                </a:lnTo>
                <a:lnTo>
                  <a:pt x="12440" y="15060"/>
                </a:lnTo>
                <a:lnTo>
                  <a:pt x="12470" y="15030"/>
                </a:lnTo>
                <a:lnTo>
                  <a:pt x="12480" y="15020"/>
                </a:lnTo>
                <a:lnTo>
                  <a:pt x="12500" y="15000"/>
                </a:lnTo>
                <a:lnTo>
                  <a:pt x="12510" y="14980"/>
                </a:lnTo>
                <a:lnTo>
                  <a:pt x="12520" y="14940"/>
                </a:lnTo>
                <a:lnTo>
                  <a:pt x="12560" y="14850"/>
                </a:lnTo>
                <a:lnTo>
                  <a:pt x="12570" y="14840"/>
                </a:lnTo>
                <a:lnTo>
                  <a:pt x="12590" y="14830"/>
                </a:lnTo>
                <a:lnTo>
                  <a:pt x="12600" y="14830"/>
                </a:lnTo>
                <a:lnTo>
                  <a:pt x="12610" y="14810"/>
                </a:lnTo>
                <a:lnTo>
                  <a:pt x="12610" y="14780"/>
                </a:lnTo>
                <a:lnTo>
                  <a:pt x="12590" y="14740"/>
                </a:lnTo>
                <a:lnTo>
                  <a:pt x="12540" y="14690"/>
                </a:lnTo>
                <a:lnTo>
                  <a:pt x="12530" y="14680"/>
                </a:lnTo>
                <a:lnTo>
                  <a:pt x="12530" y="14670"/>
                </a:lnTo>
                <a:lnTo>
                  <a:pt x="12500" y="14570"/>
                </a:lnTo>
                <a:lnTo>
                  <a:pt x="12500" y="14540"/>
                </a:lnTo>
                <a:lnTo>
                  <a:pt x="12510" y="14460"/>
                </a:lnTo>
                <a:lnTo>
                  <a:pt x="12570" y="1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Terengganu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8510" y="13560"/>
                </a:moveTo>
                <a:lnTo>
                  <a:pt x="18530" y="13490"/>
                </a:lnTo>
                <a:lnTo>
                  <a:pt x="18530" y="13460"/>
                </a:lnTo>
                <a:lnTo>
                  <a:pt x="18490" y="13360"/>
                </a:lnTo>
                <a:lnTo>
                  <a:pt x="18480" y="13340"/>
                </a:lnTo>
                <a:lnTo>
                  <a:pt x="18460" y="13320"/>
                </a:lnTo>
                <a:lnTo>
                  <a:pt x="18440" y="13290"/>
                </a:lnTo>
                <a:lnTo>
                  <a:pt x="18430" y="13250"/>
                </a:lnTo>
                <a:lnTo>
                  <a:pt x="18420" y="13180"/>
                </a:lnTo>
                <a:lnTo>
                  <a:pt x="18410" y="13160"/>
                </a:lnTo>
                <a:lnTo>
                  <a:pt x="18400" y="13140"/>
                </a:lnTo>
                <a:lnTo>
                  <a:pt x="18360" y="13130"/>
                </a:lnTo>
                <a:lnTo>
                  <a:pt x="18340" y="13130"/>
                </a:lnTo>
                <a:lnTo>
                  <a:pt x="18110" y="12960"/>
                </a:lnTo>
                <a:lnTo>
                  <a:pt x="18000" y="12910"/>
                </a:lnTo>
                <a:lnTo>
                  <a:pt x="17980" y="12910"/>
                </a:lnTo>
                <a:lnTo>
                  <a:pt x="17970" y="12910"/>
                </a:lnTo>
                <a:lnTo>
                  <a:pt x="17950" y="12910"/>
                </a:lnTo>
                <a:lnTo>
                  <a:pt x="17940" y="12920"/>
                </a:lnTo>
                <a:lnTo>
                  <a:pt x="17930" y="12930"/>
                </a:lnTo>
                <a:lnTo>
                  <a:pt x="17920" y="12940"/>
                </a:lnTo>
                <a:lnTo>
                  <a:pt x="17890" y="12940"/>
                </a:lnTo>
                <a:lnTo>
                  <a:pt x="17840" y="12920"/>
                </a:lnTo>
                <a:lnTo>
                  <a:pt x="17820" y="12900"/>
                </a:lnTo>
                <a:lnTo>
                  <a:pt x="17820" y="12880"/>
                </a:lnTo>
                <a:lnTo>
                  <a:pt x="17820" y="12790"/>
                </a:lnTo>
                <a:lnTo>
                  <a:pt x="17830" y="12750"/>
                </a:lnTo>
                <a:lnTo>
                  <a:pt x="17820" y="12680"/>
                </a:lnTo>
                <a:lnTo>
                  <a:pt x="17780" y="12550"/>
                </a:lnTo>
                <a:lnTo>
                  <a:pt x="17770" y="12510"/>
                </a:lnTo>
                <a:lnTo>
                  <a:pt x="17770" y="12490"/>
                </a:lnTo>
                <a:lnTo>
                  <a:pt x="17770" y="12480"/>
                </a:lnTo>
                <a:lnTo>
                  <a:pt x="17770" y="12470"/>
                </a:lnTo>
                <a:lnTo>
                  <a:pt x="17770" y="12460"/>
                </a:lnTo>
                <a:lnTo>
                  <a:pt x="17780" y="12440"/>
                </a:lnTo>
                <a:lnTo>
                  <a:pt x="17790" y="12440"/>
                </a:lnTo>
                <a:lnTo>
                  <a:pt x="17810" y="12430"/>
                </a:lnTo>
                <a:lnTo>
                  <a:pt x="17820" y="12420"/>
                </a:lnTo>
                <a:lnTo>
                  <a:pt x="17830" y="12410"/>
                </a:lnTo>
                <a:lnTo>
                  <a:pt x="17830" y="12380"/>
                </a:lnTo>
                <a:lnTo>
                  <a:pt x="17780" y="12160"/>
                </a:lnTo>
                <a:lnTo>
                  <a:pt x="17780" y="12130"/>
                </a:lnTo>
                <a:lnTo>
                  <a:pt x="17790" y="12120"/>
                </a:lnTo>
                <a:lnTo>
                  <a:pt x="17800" y="12110"/>
                </a:lnTo>
                <a:lnTo>
                  <a:pt x="17830" y="12100"/>
                </a:lnTo>
                <a:lnTo>
                  <a:pt x="17850" y="12100"/>
                </a:lnTo>
                <a:lnTo>
                  <a:pt x="17850" y="12080"/>
                </a:lnTo>
                <a:lnTo>
                  <a:pt x="17860" y="12070"/>
                </a:lnTo>
                <a:lnTo>
                  <a:pt x="17860" y="12050"/>
                </a:lnTo>
                <a:lnTo>
                  <a:pt x="17870" y="12040"/>
                </a:lnTo>
                <a:lnTo>
                  <a:pt x="17890" y="12010"/>
                </a:lnTo>
                <a:lnTo>
                  <a:pt x="17900" y="11990"/>
                </a:lnTo>
                <a:lnTo>
                  <a:pt x="17890" y="11980"/>
                </a:lnTo>
                <a:lnTo>
                  <a:pt x="17850" y="11950"/>
                </a:lnTo>
                <a:lnTo>
                  <a:pt x="17810" y="11900"/>
                </a:lnTo>
                <a:lnTo>
                  <a:pt x="17790" y="11890"/>
                </a:lnTo>
                <a:lnTo>
                  <a:pt x="17780" y="11880"/>
                </a:lnTo>
                <a:lnTo>
                  <a:pt x="17760" y="11880"/>
                </a:lnTo>
                <a:lnTo>
                  <a:pt x="17740" y="11860"/>
                </a:lnTo>
                <a:lnTo>
                  <a:pt x="17720" y="11850"/>
                </a:lnTo>
                <a:lnTo>
                  <a:pt x="17660" y="11770"/>
                </a:lnTo>
                <a:lnTo>
                  <a:pt x="17640" y="11770"/>
                </a:lnTo>
                <a:lnTo>
                  <a:pt x="17610" y="11750"/>
                </a:lnTo>
                <a:lnTo>
                  <a:pt x="17590" y="11730"/>
                </a:lnTo>
                <a:lnTo>
                  <a:pt x="17570" y="11720"/>
                </a:lnTo>
                <a:lnTo>
                  <a:pt x="17550" y="11710"/>
                </a:lnTo>
                <a:lnTo>
                  <a:pt x="17530" y="11710"/>
                </a:lnTo>
                <a:lnTo>
                  <a:pt x="17510" y="11710"/>
                </a:lnTo>
                <a:lnTo>
                  <a:pt x="17500" y="11700"/>
                </a:lnTo>
                <a:lnTo>
                  <a:pt x="17480" y="11680"/>
                </a:lnTo>
                <a:lnTo>
                  <a:pt x="17460" y="11680"/>
                </a:lnTo>
                <a:lnTo>
                  <a:pt x="17400" y="11660"/>
                </a:lnTo>
                <a:lnTo>
                  <a:pt x="17370" y="11650"/>
                </a:lnTo>
                <a:lnTo>
                  <a:pt x="17360" y="11630"/>
                </a:lnTo>
                <a:lnTo>
                  <a:pt x="17360" y="11610"/>
                </a:lnTo>
                <a:lnTo>
                  <a:pt x="17390" y="11530"/>
                </a:lnTo>
                <a:lnTo>
                  <a:pt x="17390" y="11500"/>
                </a:lnTo>
                <a:lnTo>
                  <a:pt x="17400" y="11480"/>
                </a:lnTo>
                <a:lnTo>
                  <a:pt x="17390" y="11460"/>
                </a:lnTo>
                <a:lnTo>
                  <a:pt x="17380" y="11390"/>
                </a:lnTo>
                <a:lnTo>
                  <a:pt x="17390" y="11120"/>
                </a:lnTo>
                <a:lnTo>
                  <a:pt x="17410" y="11020"/>
                </a:lnTo>
                <a:lnTo>
                  <a:pt x="17410" y="11000"/>
                </a:lnTo>
                <a:lnTo>
                  <a:pt x="17470" y="10880"/>
                </a:lnTo>
                <a:lnTo>
                  <a:pt x="17490" y="10770"/>
                </a:lnTo>
                <a:lnTo>
                  <a:pt x="17480" y="10720"/>
                </a:lnTo>
                <a:lnTo>
                  <a:pt x="17460" y="10700"/>
                </a:lnTo>
                <a:lnTo>
                  <a:pt x="17360" y="10620"/>
                </a:lnTo>
                <a:lnTo>
                  <a:pt x="17280" y="10520"/>
                </a:lnTo>
                <a:lnTo>
                  <a:pt x="17270" y="10500"/>
                </a:lnTo>
                <a:lnTo>
                  <a:pt x="17280" y="10480"/>
                </a:lnTo>
                <a:lnTo>
                  <a:pt x="17290" y="10480"/>
                </a:lnTo>
                <a:lnTo>
                  <a:pt x="17300" y="10430"/>
                </a:lnTo>
                <a:lnTo>
                  <a:pt x="17300" y="10360"/>
                </a:lnTo>
                <a:lnTo>
                  <a:pt x="17270" y="10080"/>
                </a:lnTo>
                <a:lnTo>
                  <a:pt x="17270" y="10040"/>
                </a:lnTo>
                <a:lnTo>
                  <a:pt x="17310" y="10010"/>
                </a:lnTo>
                <a:lnTo>
                  <a:pt x="17320" y="10000"/>
                </a:lnTo>
                <a:lnTo>
                  <a:pt x="17320" y="9980"/>
                </a:lnTo>
                <a:lnTo>
                  <a:pt x="17320" y="9730"/>
                </a:lnTo>
                <a:lnTo>
                  <a:pt x="17330" y="9650"/>
                </a:lnTo>
                <a:lnTo>
                  <a:pt x="17330" y="9630"/>
                </a:lnTo>
                <a:lnTo>
                  <a:pt x="17310" y="9580"/>
                </a:lnTo>
                <a:lnTo>
                  <a:pt x="17300" y="9550"/>
                </a:lnTo>
                <a:lnTo>
                  <a:pt x="17240" y="9290"/>
                </a:lnTo>
                <a:lnTo>
                  <a:pt x="17260" y="9230"/>
                </a:lnTo>
                <a:lnTo>
                  <a:pt x="17420" y="9060"/>
                </a:lnTo>
                <a:lnTo>
                  <a:pt x="17780" y="8730"/>
                </a:lnTo>
                <a:lnTo>
                  <a:pt x="17950" y="8520"/>
                </a:lnTo>
                <a:lnTo>
                  <a:pt x="17960" y="8510"/>
                </a:lnTo>
                <a:lnTo>
                  <a:pt x="18000" y="8540"/>
                </a:lnTo>
                <a:lnTo>
                  <a:pt x="18240" y="8690"/>
                </a:lnTo>
                <a:lnTo>
                  <a:pt x="18350" y="8780"/>
                </a:lnTo>
                <a:lnTo>
                  <a:pt x="18440" y="8890"/>
                </a:lnTo>
                <a:lnTo>
                  <a:pt x="18500" y="9040"/>
                </a:lnTo>
                <a:lnTo>
                  <a:pt x="18550" y="9110"/>
                </a:lnTo>
                <a:lnTo>
                  <a:pt x="18670" y="9170"/>
                </a:lnTo>
                <a:lnTo>
                  <a:pt x="19500" y="9830"/>
                </a:lnTo>
                <a:lnTo>
                  <a:pt x="19700" y="9920"/>
                </a:lnTo>
                <a:lnTo>
                  <a:pt x="19890" y="9960"/>
                </a:lnTo>
                <a:lnTo>
                  <a:pt x="19970" y="10010"/>
                </a:lnTo>
                <a:lnTo>
                  <a:pt x="20210" y="10230"/>
                </a:lnTo>
                <a:lnTo>
                  <a:pt x="20640" y="10710"/>
                </a:lnTo>
                <a:lnTo>
                  <a:pt x="21110" y="11460"/>
                </a:lnTo>
                <a:lnTo>
                  <a:pt x="21270" y="11850"/>
                </a:lnTo>
                <a:lnTo>
                  <a:pt x="21730" y="12620"/>
                </a:lnTo>
                <a:lnTo>
                  <a:pt x="22000" y="13120"/>
                </a:lnTo>
                <a:lnTo>
                  <a:pt x="22030" y="13210"/>
                </a:lnTo>
                <a:lnTo>
                  <a:pt x="22050" y="13240"/>
                </a:lnTo>
                <a:lnTo>
                  <a:pt x="22130" y="13340"/>
                </a:lnTo>
                <a:lnTo>
                  <a:pt x="22150" y="13380"/>
                </a:lnTo>
                <a:lnTo>
                  <a:pt x="22160" y="13440"/>
                </a:lnTo>
                <a:lnTo>
                  <a:pt x="22120" y="13570"/>
                </a:lnTo>
                <a:lnTo>
                  <a:pt x="22130" y="13680"/>
                </a:lnTo>
                <a:lnTo>
                  <a:pt x="22170" y="13870"/>
                </a:lnTo>
                <a:lnTo>
                  <a:pt x="22250" y="14570"/>
                </a:lnTo>
                <a:lnTo>
                  <a:pt x="22250" y="14680"/>
                </a:lnTo>
                <a:lnTo>
                  <a:pt x="22200" y="14770"/>
                </a:lnTo>
                <a:lnTo>
                  <a:pt x="22170" y="14860"/>
                </a:lnTo>
                <a:lnTo>
                  <a:pt x="22230" y="15070"/>
                </a:lnTo>
                <a:lnTo>
                  <a:pt x="22220" y="15140"/>
                </a:lnTo>
                <a:lnTo>
                  <a:pt x="22370" y="15570"/>
                </a:lnTo>
                <a:lnTo>
                  <a:pt x="22380" y="15710"/>
                </a:lnTo>
                <a:lnTo>
                  <a:pt x="22370" y="15760"/>
                </a:lnTo>
                <a:lnTo>
                  <a:pt x="22300" y="15920"/>
                </a:lnTo>
                <a:lnTo>
                  <a:pt x="22270" y="15980"/>
                </a:lnTo>
                <a:lnTo>
                  <a:pt x="22240" y="16000"/>
                </a:lnTo>
                <a:lnTo>
                  <a:pt x="22170" y="16080"/>
                </a:lnTo>
                <a:lnTo>
                  <a:pt x="22150" y="16120"/>
                </a:lnTo>
                <a:lnTo>
                  <a:pt x="22160" y="16160"/>
                </a:lnTo>
                <a:lnTo>
                  <a:pt x="22190" y="16280"/>
                </a:lnTo>
                <a:lnTo>
                  <a:pt x="22160" y="16330"/>
                </a:lnTo>
                <a:lnTo>
                  <a:pt x="22130" y="16340"/>
                </a:lnTo>
                <a:lnTo>
                  <a:pt x="22110" y="16330"/>
                </a:lnTo>
                <a:lnTo>
                  <a:pt x="22080" y="16320"/>
                </a:lnTo>
                <a:lnTo>
                  <a:pt x="22020" y="16310"/>
                </a:lnTo>
                <a:lnTo>
                  <a:pt x="21680" y="16290"/>
                </a:lnTo>
                <a:lnTo>
                  <a:pt x="21660" y="16290"/>
                </a:lnTo>
                <a:lnTo>
                  <a:pt x="21650" y="16280"/>
                </a:lnTo>
                <a:lnTo>
                  <a:pt x="21640" y="16270"/>
                </a:lnTo>
                <a:lnTo>
                  <a:pt x="21630" y="16260"/>
                </a:lnTo>
                <a:lnTo>
                  <a:pt x="21620" y="16250"/>
                </a:lnTo>
                <a:lnTo>
                  <a:pt x="21600" y="16240"/>
                </a:lnTo>
                <a:lnTo>
                  <a:pt x="21560" y="16230"/>
                </a:lnTo>
                <a:lnTo>
                  <a:pt x="21550" y="16230"/>
                </a:lnTo>
                <a:lnTo>
                  <a:pt x="21550" y="16250"/>
                </a:lnTo>
                <a:lnTo>
                  <a:pt x="21570" y="16340"/>
                </a:lnTo>
                <a:lnTo>
                  <a:pt x="21570" y="16360"/>
                </a:lnTo>
                <a:lnTo>
                  <a:pt x="21580" y="16430"/>
                </a:lnTo>
                <a:lnTo>
                  <a:pt x="21580" y="16460"/>
                </a:lnTo>
                <a:lnTo>
                  <a:pt x="21580" y="16500"/>
                </a:lnTo>
                <a:lnTo>
                  <a:pt x="21570" y="16520"/>
                </a:lnTo>
                <a:lnTo>
                  <a:pt x="21560" y="16530"/>
                </a:lnTo>
                <a:lnTo>
                  <a:pt x="21550" y="16560"/>
                </a:lnTo>
                <a:lnTo>
                  <a:pt x="21540" y="16570"/>
                </a:lnTo>
                <a:lnTo>
                  <a:pt x="21520" y="16590"/>
                </a:lnTo>
                <a:lnTo>
                  <a:pt x="21510" y="16600"/>
                </a:lnTo>
                <a:lnTo>
                  <a:pt x="21500" y="16620"/>
                </a:lnTo>
                <a:lnTo>
                  <a:pt x="21480" y="16720"/>
                </a:lnTo>
                <a:lnTo>
                  <a:pt x="21480" y="16740"/>
                </a:lnTo>
                <a:lnTo>
                  <a:pt x="21480" y="16760"/>
                </a:lnTo>
                <a:lnTo>
                  <a:pt x="21490" y="16800"/>
                </a:lnTo>
                <a:lnTo>
                  <a:pt x="21490" y="16810"/>
                </a:lnTo>
                <a:lnTo>
                  <a:pt x="21500" y="16820"/>
                </a:lnTo>
                <a:lnTo>
                  <a:pt x="21510" y="16840"/>
                </a:lnTo>
                <a:lnTo>
                  <a:pt x="21520" y="16850"/>
                </a:lnTo>
                <a:lnTo>
                  <a:pt x="21550" y="16860"/>
                </a:lnTo>
                <a:lnTo>
                  <a:pt x="21560" y="16870"/>
                </a:lnTo>
                <a:lnTo>
                  <a:pt x="21570" y="16880"/>
                </a:lnTo>
                <a:lnTo>
                  <a:pt x="21580" y="16890"/>
                </a:lnTo>
                <a:lnTo>
                  <a:pt x="21590" y="16920"/>
                </a:lnTo>
                <a:lnTo>
                  <a:pt x="21590" y="16960"/>
                </a:lnTo>
                <a:lnTo>
                  <a:pt x="21590" y="16980"/>
                </a:lnTo>
                <a:lnTo>
                  <a:pt x="21590" y="17000"/>
                </a:lnTo>
                <a:lnTo>
                  <a:pt x="21580" y="17030"/>
                </a:lnTo>
                <a:lnTo>
                  <a:pt x="21580" y="17070"/>
                </a:lnTo>
                <a:lnTo>
                  <a:pt x="21580" y="17090"/>
                </a:lnTo>
                <a:lnTo>
                  <a:pt x="21580" y="17100"/>
                </a:lnTo>
                <a:lnTo>
                  <a:pt x="21590" y="17120"/>
                </a:lnTo>
                <a:lnTo>
                  <a:pt x="21590" y="17130"/>
                </a:lnTo>
                <a:lnTo>
                  <a:pt x="21630" y="17200"/>
                </a:lnTo>
                <a:lnTo>
                  <a:pt x="21670" y="17330"/>
                </a:lnTo>
                <a:lnTo>
                  <a:pt x="21670" y="17340"/>
                </a:lnTo>
                <a:lnTo>
                  <a:pt x="21670" y="17360"/>
                </a:lnTo>
                <a:lnTo>
                  <a:pt x="21670" y="17380"/>
                </a:lnTo>
                <a:lnTo>
                  <a:pt x="21660" y="17430"/>
                </a:lnTo>
                <a:lnTo>
                  <a:pt x="21650" y="17460"/>
                </a:lnTo>
                <a:lnTo>
                  <a:pt x="21630" y="17500"/>
                </a:lnTo>
                <a:lnTo>
                  <a:pt x="21610" y="17520"/>
                </a:lnTo>
                <a:lnTo>
                  <a:pt x="21590" y="17530"/>
                </a:lnTo>
                <a:lnTo>
                  <a:pt x="21580" y="17540"/>
                </a:lnTo>
                <a:lnTo>
                  <a:pt x="21570" y="17550"/>
                </a:lnTo>
                <a:lnTo>
                  <a:pt x="21570" y="17570"/>
                </a:lnTo>
                <a:lnTo>
                  <a:pt x="21560" y="17580"/>
                </a:lnTo>
                <a:lnTo>
                  <a:pt x="21580" y="17680"/>
                </a:lnTo>
                <a:lnTo>
                  <a:pt x="21570" y="17700"/>
                </a:lnTo>
                <a:lnTo>
                  <a:pt x="21560" y="17710"/>
                </a:lnTo>
                <a:lnTo>
                  <a:pt x="21540" y="17700"/>
                </a:lnTo>
                <a:lnTo>
                  <a:pt x="21510" y="17670"/>
                </a:lnTo>
                <a:lnTo>
                  <a:pt x="21490" y="17650"/>
                </a:lnTo>
                <a:lnTo>
                  <a:pt x="21480" y="17630"/>
                </a:lnTo>
                <a:lnTo>
                  <a:pt x="21440" y="17530"/>
                </a:lnTo>
                <a:lnTo>
                  <a:pt x="21420" y="17500"/>
                </a:lnTo>
                <a:lnTo>
                  <a:pt x="21370" y="17450"/>
                </a:lnTo>
                <a:lnTo>
                  <a:pt x="21370" y="17430"/>
                </a:lnTo>
                <a:lnTo>
                  <a:pt x="21360" y="17410"/>
                </a:lnTo>
                <a:lnTo>
                  <a:pt x="21370" y="17380"/>
                </a:lnTo>
                <a:lnTo>
                  <a:pt x="21370" y="17360"/>
                </a:lnTo>
                <a:lnTo>
                  <a:pt x="21370" y="17350"/>
                </a:lnTo>
                <a:lnTo>
                  <a:pt x="21360" y="17330"/>
                </a:lnTo>
                <a:lnTo>
                  <a:pt x="21350" y="17310"/>
                </a:lnTo>
                <a:lnTo>
                  <a:pt x="21270" y="17240"/>
                </a:lnTo>
                <a:lnTo>
                  <a:pt x="21240" y="17190"/>
                </a:lnTo>
                <a:lnTo>
                  <a:pt x="21220" y="17160"/>
                </a:lnTo>
                <a:lnTo>
                  <a:pt x="21210" y="17140"/>
                </a:lnTo>
                <a:lnTo>
                  <a:pt x="21210" y="17130"/>
                </a:lnTo>
                <a:lnTo>
                  <a:pt x="21200" y="17060"/>
                </a:lnTo>
                <a:lnTo>
                  <a:pt x="21190" y="17050"/>
                </a:lnTo>
                <a:lnTo>
                  <a:pt x="21170" y="17040"/>
                </a:lnTo>
                <a:lnTo>
                  <a:pt x="21140" y="17040"/>
                </a:lnTo>
                <a:lnTo>
                  <a:pt x="21120" y="17050"/>
                </a:lnTo>
                <a:lnTo>
                  <a:pt x="21100" y="17060"/>
                </a:lnTo>
                <a:lnTo>
                  <a:pt x="21090" y="17060"/>
                </a:lnTo>
                <a:lnTo>
                  <a:pt x="21070" y="17060"/>
                </a:lnTo>
                <a:lnTo>
                  <a:pt x="21050" y="17040"/>
                </a:lnTo>
                <a:lnTo>
                  <a:pt x="21040" y="17020"/>
                </a:lnTo>
                <a:lnTo>
                  <a:pt x="21030" y="17000"/>
                </a:lnTo>
                <a:lnTo>
                  <a:pt x="21030" y="16970"/>
                </a:lnTo>
                <a:lnTo>
                  <a:pt x="21020" y="16950"/>
                </a:lnTo>
                <a:lnTo>
                  <a:pt x="21010" y="16940"/>
                </a:lnTo>
                <a:lnTo>
                  <a:pt x="20980" y="16950"/>
                </a:lnTo>
                <a:lnTo>
                  <a:pt x="20950" y="16970"/>
                </a:lnTo>
                <a:lnTo>
                  <a:pt x="20930" y="16970"/>
                </a:lnTo>
                <a:lnTo>
                  <a:pt x="20900" y="16960"/>
                </a:lnTo>
                <a:lnTo>
                  <a:pt x="20790" y="16890"/>
                </a:lnTo>
                <a:lnTo>
                  <a:pt x="20760" y="16870"/>
                </a:lnTo>
                <a:lnTo>
                  <a:pt x="20740" y="16860"/>
                </a:lnTo>
                <a:lnTo>
                  <a:pt x="20720" y="16840"/>
                </a:lnTo>
                <a:lnTo>
                  <a:pt x="20700" y="16810"/>
                </a:lnTo>
                <a:lnTo>
                  <a:pt x="20690" y="16800"/>
                </a:lnTo>
                <a:lnTo>
                  <a:pt x="20680" y="16800"/>
                </a:lnTo>
                <a:lnTo>
                  <a:pt x="20670" y="16790"/>
                </a:lnTo>
                <a:lnTo>
                  <a:pt x="20660" y="16770"/>
                </a:lnTo>
                <a:lnTo>
                  <a:pt x="20660" y="16760"/>
                </a:lnTo>
                <a:lnTo>
                  <a:pt x="20650" y="16740"/>
                </a:lnTo>
                <a:lnTo>
                  <a:pt x="20640" y="16730"/>
                </a:lnTo>
                <a:lnTo>
                  <a:pt x="20630" y="16720"/>
                </a:lnTo>
                <a:lnTo>
                  <a:pt x="20610" y="16720"/>
                </a:lnTo>
                <a:lnTo>
                  <a:pt x="20450" y="16660"/>
                </a:lnTo>
                <a:lnTo>
                  <a:pt x="20420" y="16640"/>
                </a:lnTo>
                <a:lnTo>
                  <a:pt x="20400" y="16620"/>
                </a:lnTo>
                <a:lnTo>
                  <a:pt x="20380" y="16600"/>
                </a:lnTo>
                <a:lnTo>
                  <a:pt x="20350" y="16590"/>
                </a:lnTo>
                <a:lnTo>
                  <a:pt x="20230" y="16560"/>
                </a:lnTo>
                <a:lnTo>
                  <a:pt x="20170" y="16540"/>
                </a:lnTo>
                <a:lnTo>
                  <a:pt x="20150" y="16530"/>
                </a:lnTo>
                <a:lnTo>
                  <a:pt x="20140" y="16520"/>
                </a:lnTo>
                <a:lnTo>
                  <a:pt x="20120" y="16500"/>
                </a:lnTo>
                <a:lnTo>
                  <a:pt x="20050" y="16510"/>
                </a:lnTo>
                <a:lnTo>
                  <a:pt x="19800" y="16620"/>
                </a:lnTo>
                <a:lnTo>
                  <a:pt x="19750" y="16620"/>
                </a:lnTo>
                <a:lnTo>
                  <a:pt x="19730" y="16620"/>
                </a:lnTo>
                <a:lnTo>
                  <a:pt x="19720" y="16610"/>
                </a:lnTo>
                <a:lnTo>
                  <a:pt x="19710" y="16600"/>
                </a:lnTo>
                <a:lnTo>
                  <a:pt x="19700" y="16590"/>
                </a:lnTo>
                <a:lnTo>
                  <a:pt x="19680" y="16570"/>
                </a:lnTo>
                <a:lnTo>
                  <a:pt x="19630" y="16490"/>
                </a:lnTo>
                <a:lnTo>
                  <a:pt x="19630" y="16470"/>
                </a:lnTo>
                <a:lnTo>
                  <a:pt x="19640" y="16450"/>
                </a:lnTo>
                <a:lnTo>
                  <a:pt x="19700" y="16380"/>
                </a:lnTo>
                <a:lnTo>
                  <a:pt x="19700" y="16350"/>
                </a:lnTo>
                <a:lnTo>
                  <a:pt x="19710" y="16320"/>
                </a:lnTo>
                <a:lnTo>
                  <a:pt x="19720" y="16260"/>
                </a:lnTo>
                <a:lnTo>
                  <a:pt x="19720" y="16220"/>
                </a:lnTo>
                <a:lnTo>
                  <a:pt x="19720" y="16140"/>
                </a:lnTo>
                <a:lnTo>
                  <a:pt x="19760" y="15960"/>
                </a:lnTo>
                <a:lnTo>
                  <a:pt x="19770" y="15880"/>
                </a:lnTo>
                <a:lnTo>
                  <a:pt x="19770" y="15860"/>
                </a:lnTo>
                <a:lnTo>
                  <a:pt x="19780" y="15840"/>
                </a:lnTo>
                <a:lnTo>
                  <a:pt x="19800" y="15810"/>
                </a:lnTo>
                <a:lnTo>
                  <a:pt x="19840" y="15770"/>
                </a:lnTo>
                <a:lnTo>
                  <a:pt x="19860" y="15740"/>
                </a:lnTo>
                <a:lnTo>
                  <a:pt x="19890" y="15670"/>
                </a:lnTo>
                <a:lnTo>
                  <a:pt x="19900" y="15640"/>
                </a:lnTo>
                <a:lnTo>
                  <a:pt x="19920" y="15620"/>
                </a:lnTo>
                <a:lnTo>
                  <a:pt x="19960" y="15580"/>
                </a:lnTo>
                <a:lnTo>
                  <a:pt x="19990" y="15570"/>
                </a:lnTo>
                <a:lnTo>
                  <a:pt x="20010" y="15560"/>
                </a:lnTo>
                <a:lnTo>
                  <a:pt x="20030" y="15560"/>
                </a:lnTo>
                <a:lnTo>
                  <a:pt x="20050" y="15560"/>
                </a:lnTo>
                <a:lnTo>
                  <a:pt x="20090" y="15570"/>
                </a:lnTo>
                <a:lnTo>
                  <a:pt x="20100" y="15570"/>
                </a:lnTo>
                <a:lnTo>
                  <a:pt x="20130" y="15570"/>
                </a:lnTo>
                <a:lnTo>
                  <a:pt x="20140" y="15560"/>
                </a:lnTo>
                <a:lnTo>
                  <a:pt x="20150" y="15540"/>
                </a:lnTo>
                <a:lnTo>
                  <a:pt x="20120" y="15470"/>
                </a:lnTo>
                <a:lnTo>
                  <a:pt x="20130" y="15440"/>
                </a:lnTo>
                <a:lnTo>
                  <a:pt x="20140" y="15400"/>
                </a:lnTo>
                <a:lnTo>
                  <a:pt x="20170" y="15340"/>
                </a:lnTo>
                <a:lnTo>
                  <a:pt x="20200" y="15270"/>
                </a:lnTo>
                <a:lnTo>
                  <a:pt x="20190" y="15210"/>
                </a:lnTo>
                <a:lnTo>
                  <a:pt x="20160" y="15210"/>
                </a:lnTo>
                <a:lnTo>
                  <a:pt x="20150" y="15190"/>
                </a:lnTo>
                <a:lnTo>
                  <a:pt x="20140" y="15160"/>
                </a:lnTo>
                <a:lnTo>
                  <a:pt x="20140" y="15110"/>
                </a:lnTo>
                <a:lnTo>
                  <a:pt x="20130" y="15090"/>
                </a:lnTo>
                <a:lnTo>
                  <a:pt x="20120" y="15070"/>
                </a:lnTo>
                <a:lnTo>
                  <a:pt x="19960" y="14920"/>
                </a:lnTo>
                <a:lnTo>
                  <a:pt x="19940" y="14910"/>
                </a:lnTo>
                <a:lnTo>
                  <a:pt x="19920" y="14910"/>
                </a:lnTo>
                <a:lnTo>
                  <a:pt x="19910" y="14920"/>
                </a:lnTo>
                <a:lnTo>
                  <a:pt x="19900" y="14930"/>
                </a:lnTo>
                <a:lnTo>
                  <a:pt x="19890" y="14940"/>
                </a:lnTo>
                <a:lnTo>
                  <a:pt x="19880" y="14950"/>
                </a:lnTo>
                <a:lnTo>
                  <a:pt x="19870" y="14990"/>
                </a:lnTo>
                <a:lnTo>
                  <a:pt x="19870" y="15000"/>
                </a:lnTo>
                <a:lnTo>
                  <a:pt x="19860" y="15010"/>
                </a:lnTo>
                <a:lnTo>
                  <a:pt x="19840" y="15010"/>
                </a:lnTo>
                <a:lnTo>
                  <a:pt x="19830" y="15000"/>
                </a:lnTo>
                <a:lnTo>
                  <a:pt x="19800" y="14980"/>
                </a:lnTo>
                <a:lnTo>
                  <a:pt x="19790" y="14970"/>
                </a:lnTo>
                <a:lnTo>
                  <a:pt x="19770" y="14960"/>
                </a:lnTo>
                <a:lnTo>
                  <a:pt x="19760" y="14960"/>
                </a:lnTo>
                <a:lnTo>
                  <a:pt x="19700" y="14950"/>
                </a:lnTo>
                <a:lnTo>
                  <a:pt x="19680" y="14960"/>
                </a:lnTo>
                <a:lnTo>
                  <a:pt x="19650" y="14960"/>
                </a:lnTo>
                <a:lnTo>
                  <a:pt x="19630" y="14950"/>
                </a:lnTo>
                <a:lnTo>
                  <a:pt x="19620" y="14950"/>
                </a:lnTo>
                <a:lnTo>
                  <a:pt x="19560" y="14950"/>
                </a:lnTo>
                <a:lnTo>
                  <a:pt x="19540" y="14940"/>
                </a:lnTo>
                <a:lnTo>
                  <a:pt x="19520" y="14920"/>
                </a:lnTo>
                <a:lnTo>
                  <a:pt x="19490" y="14870"/>
                </a:lnTo>
                <a:lnTo>
                  <a:pt x="19460" y="14840"/>
                </a:lnTo>
                <a:lnTo>
                  <a:pt x="19420" y="14820"/>
                </a:lnTo>
                <a:lnTo>
                  <a:pt x="19400" y="14790"/>
                </a:lnTo>
                <a:lnTo>
                  <a:pt x="19390" y="14750"/>
                </a:lnTo>
                <a:lnTo>
                  <a:pt x="19370" y="14670"/>
                </a:lnTo>
                <a:lnTo>
                  <a:pt x="19360" y="14630"/>
                </a:lnTo>
                <a:lnTo>
                  <a:pt x="19350" y="14590"/>
                </a:lnTo>
                <a:lnTo>
                  <a:pt x="19360" y="14550"/>
                </a:lnTo>
                <a:lnTo>
                  <a:pt x="19370" y="14530"/>
                </a:lnTo>
                <a:lnTo>
                  <a:pt x="19390" y="14520"/>
                </a:lnTo>
                <a:lnTo>
                  <a:pt x="19400" y="14510"/>
                </a:lnTo>
                <a:lnTo>
                  <a:pt x="19450" y="14490"/>
                </a:lnTo>
                <a:lnTo>
                  <a:pt x="19460" y="14490"/>
                </a:lnTo>
                <a:lnTo>
                  <a:pt x="19470" y="14480"/>
                </a:lnTo>
                <a:lnTo>
                  <a:pt x="19480" y="14460"/>
                </a:lnTo>
                <a:lnTo>
                  <a:pt x="19490" y="14450"/>
                </a:lnTo>
                <a:lnTo>
                  <a:pt x="19490" y="14430"/>
                </a:lnTo>
                <a:lnTo>
                  <a:pt x="19500" y="14330"/>
                </a:lnTo>
                <a:lnTo>
                  <a:pt x="19510" y="14310"/>
                </a:lnTo>
                <a:lnTo>
                  <a:pt x="19520" y="14300"/>
                </a:lnTo>
                <a:lnTo>
                  <a:pt x="19530" y="14280"/>
                </a:lnTo>
                <a:lnTo>
                  <a:pt x="19530" y="14250"/>
                </a:lnTo>
                <a:lnTo>
                  <a:pt x="19510" y="14200"/>
                </a:lnTo>
                <a:lnTo>
                  <a:pt x="19510" y="14170"/>
                </a:lnTo>
                <a:lnTo>
                  <a:pt x="19490" y="14130"/>
                </a:lnTo>
                <a:lnTo>
                  <a:pt x="19490" y="14120"/>
                </a:lnTo>
                <a:lnTo>
                  <a:pt x="19440" y="14070"/>
                </a:lnTo>
                <a:lnTo>
                  <a:pt x="19360" y="13990"/>
                </a:lnTo>
                <a:lnTo>
                  <a:pt x="19290" y="13970"/>
                </a:lnTo>
                <a:lnTo>
                  <a:pt x="19160" y="13980"/>
                </a:lnTo>
                <a:lnTo>
                  <a:pt x="19080" y="13980"/>
                </a:lnTo>
                <a:lnTo>
                  <a:pt x="18990" y="13970"/>
                </a:lnTo>
                <a:lnTo>
                  <a:pt x="18970" y="13960"/>
                </a:lnTo>
                <a:lnTo>
                  <a:pt x="18940" y="13950"/>
                </a:lnTo>
                <a:lnTo>
                  <a:pt x="18850" y="13930"/>
                </a:lnTo>
                <a:lnTo>
                  <a:pt x="18800" y="13900"/>
                </a:lnTo>
                <a:lnTo>
                  <a:pt x="18720" y="13840"/>
                </a:lnTo>
                <a:lnTo>
                  <a:pt x="18650" y="13800"/>
                </a:lnTo>
                <a:lnTo>
                  <a:pt x="18610" y="13750"/>
                </a:lnTo>
                <a:lnTo>
                  <a:pt x="18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abu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6800" y="10780"/>
                </a:moveTo>
                <a:lnTo>
                  <a:pt x="76850" y="11020"/>
                </a:lnTo>
                <a:lnTo>
                  <a:pt x="76850" y="11130"/>
                </a:lnTo>
                <a:lnTo>
                  <a:pt x="76760" y="11220"/>
                </a:lnTo>
                <a:lnTo>
                  <a:pt x="76720" y="11210"/>
                </a:lnTo>
                <a:lnTo>
                  <a:pt x="76630" y="11160"/>
                </a:lnTo>
                <a:lnTo>
                  <a:pt x="76590" y="11160"/>
                </a:lnTo>
                <a:lnTo>
                  <a:pt x="76500" y="11240"/>
                </a:lnTo>
                <a:lnTo>
                  <a:pt x="76380" y="11310"/>
                </a:lnTo>
                <a:lnTo>
                  <a:pt x="76390" y="11240"/>
                </a:lnTo>
                <a:lnTo>
                  <a:pt x="76520" y="10880"/>
                </a:lnTo>
                <a:lnTo>
                  <a:pt x="76560" y="10830"/>
                </a:lnTo>
                <a:lnTo>
                  <a:pt x="76690" y="10710"/>
                </a:lnTo>
                <a:lnTo>
                  <a:pt x="76760" y="10680"/>
                </a:lnTo>
                <a:lnTo>
                  <a:pt x="76800" y="1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Kuala Lumpu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4140" y="20810"/>
                </a:moveTo>
                <a:lnTo>
                  <a:pt x="14170" y="20800"/>
                </a:lnTo>
                <a:lnTo>
                  <a:pt x="14190" y="20790"/>
                </a:lnTo>
                <a:lnTo>
                  <a:pt x="14240" y="20770"/>
                </a:lnTo>
                <a:lnTo>
                  <a:pt x="14260" y="20760"/>
                </a:lnTo>
                <a:lnTo>
                  <a:pt x="14270" y="20770"/>
                </a:lnTo>
                <a:lnTo>
                  <a:pt x="14280" y="20790"/>
                </a:lnTo>
                <a:lnTo>
                  <a:pt x="14300" y="20810"/>
                </a:lnTo>
                <a:lnTo>
                  <a:pt x="14320" y="20860"/>
                </a:lnTo>
                <a:lnTo>
                  <a:pt x="14340" y="20900"/>
                </a:lnTo>
                <a:lnTo>
                  <a:pt x="14350" y="20920"/>
                </a:lnTo>
                <a:lnTo>
                  <a:pt x="14350" y="20950"/>
                </a:lnTo>
                <a:lnTo>
                  <a:pt x="14350" y="20970"/>
                </a:lnTo>
                <a:lnTo>
                  <a:pt x="14340" y="20990"/>
                </a:lnTo>
                <a:lnTo>
                  <a:pt x="14310" y="21010"/>
                </a:lnTo>
                <a:lnTo>
                  <a:pt x="14300" y="21030"/>
                </a:lnTo>
                <a:lnTo>
                  <a:pt x="14290" y="21100"/>
                </a:lnTo>
                <a:lnTo>
                  <a:pt x="14290" y="21120"/>
                </a:lnTo>
                <a:lnTo>
                  <a:pt x="14270" y="21140"/>
                </a:lnTo>
                <a:lnTo>
                  <a:pt x="14260" y="21150"/>
                </a:lnTo>
                <a:lnTo>
                  <a:pt x="14250" y="21180"/>
                </a:lnTo>
                <a:lnTo>
                  <a:pt x="14260" y="21230"/>
                </a:lnTo>
                <a:lnTo>
                  <a:pt x="14280" y="21320"/>
                </a:lnTo>
                <a:lnTo>
                  <a:pt x="14300" y="21500"/>
                </a:lnTo>
                <a:lnTo>
                  <a:pt x="14300" y="21530"/>
                </a:lnTo>
                <a:lnTo>
                  <a:pt x="14290" y="21540"/>
                </a:lnTo>
                <a:lnTo>
                  <a:pt x="14280" y="21560"/>
                </a:lnTo>
                <a:lnTo>
                  <a:pt x="14260" y="21560"/>
                </a:lnTo>
                <a:lnTo>
                  <a:pt x="14250" y="21560"/>
                </a:lnTo>
                <a:lnTo>
                  <a:pt x="14230" y="21570"/>
                </a:lnTo>
                <a:lnTo>
                  <a:pt x="14220" y="21580"/>
                </a:lnTo>
                <a:lnTo>
                  <a:pt x="14210" y="21610"/>
                </a:lnTo>
                <a:lnTo>
                  <a:pt x="14200" y="21630"/>
                </a:lnTo>
                <a:lnTo>
                  <a:pt x="14190" y="21640"/>
                </a:lnTo>
                <a:lnTo>
                  <a:pt x="14180" y="21640"/>
                </a:lnTo>
                <a:lnTo>
                  <a:pt x="14170" y="21620"/>
                </a:lnTo>
                <a:lnTo>
                  <a:pt x="14160" y="21600"/>
                </a:lnTo>
                <a:lnTo>
                  <a:pt x="14150" y="21600"/>
                </a:lnTo>
                <a:lnTo>
                  <a:pt x="14140" y="21590"/>
                </a:lnTo>
                <a:lnTo>
                  <a:pt x="14110" y="21590"/>
                </a:lnTo>
                <a:lnTo>
                  <a:pt x="13980" y="21600"/>
                </a:lnTo>
                <a:lnTo>
                  <a:pt x="13950" y="21600"/>
                </a:lnTo>
                <a:lnTo>
                  <a:pt x="13920" y="21600"/>
                </a:lnTo>
                <a:lnTo>
                  <a:pt x="13900" y="21590"/>
                </a:lnTo>
                <a:lnTo>
                  <a:pt x="13880" y="21580"/>
                </a:lnTo>
                <a:lnTo>
                  <a:pt x="13880" y="21560"/>
                </a:lnTo>
                <a:lnTo>
                  <a:pt x="13870" y="21530"/>
                </a:lnTo>
                <a:lnTo>
                  <a:pt x="13860" y="21500"/>
                </a:lnTo>
                <a:lnTo>
                  <a:pt x="13860" y="21480"/>
                </a:lnTo>
                <a:lnTo>
                  <a:pt x="13860" y="21460"/>
                </a:lnTo>
                <a:lnTo>
                  <a:pt x="13870" y="21450"/>
                </a:lnTo>
                <a:lnTo>
                  <a:pt x="13900" y="21410"/>
                </a:lnTo>
                <a:lnTo>
                  <a:pt x="13900" y="21400"/>
                </a:lnTo>
                <a:lnTo>
                  <a:pt x="13900" y="21390"/>
                </a:lnTo>
                <a:lnTo>
                  <a:pt x="13900" y="21370"/>
                </a:lnTo>
                <a:lnTo>
                  <a:pt x="13890" y="21340"/>
                </a:lnTo>
                <a:lnTo>
                  <a:pt x="13880" y="21330"/>
                </a:lnTo>
                <a:lnTo>
                  <a:pt x="13870" y="21320"/>
                </a:lnTo>
                <a:lnTo>
                  <a:pt x="13870" y="21310"/>
                </a:lnTo>
                <a:lnTo>
                  <a:pt x="13860" y="21300"/>
                </a:lnTo>
                <a:lnTo>
                  <a:pt x="13860" y="21280"/>
                </a:lnTo>
                <a:lnTo>
                  <a:pt x="13860" y="21260"/>
                </a:lnTo>
                <a:lnTo>
                  <a:pt x="13850" y="21240"/>
                </a:lnTo>
                <a:lnTo>
                  <a:pt x="13830" y="21220"/>
                </a:lnTo>
                <a:lnTo>
                  <a:pt x="13770" y="21190"/>
                </a:lnTo>
                <a:lnTo>
                  <a:pt x="13760" y="21180"/>
                </a:lnTo>
                <a:lnTo>
                  <a:pt x="13750" y="21160"/>
                </a:lnTo>
                <a:lnTo>
                  <a:pt x="13740" y="21150"/>
                </a:lnTo>
                <a:lnTo>
                  <a:pt x="13720" y="21120"/>
                </a:lnTo>
                <a:lnTo>
                  <a:pt x="13710" y="21100"/>
                </a:lnTo>
                <a:lnTo>
                  <a:pt x="13700" y="20940"/>
                </a:lnTo>
                <a:lnTo>
                  <a:pt x="13700" y="20920"/>
                </a:lnTo>
                <a:lnTo>
                  <a:pt x="13760" y="20810"/>
                </a:lnTo>
                <a:lnTo>
                  <a:pt x="13780" y="20780"/>
                </a:lnTo>
                <a:lnTo>
                  <a:pt x="13790" y="20770"/>
                </a:lnTo>
                <a:lnTo>
                  <a:pt x="13790" y="20760"/>
                </a:lnTo>
                <a:lnTo>
                  <a:pt x="13850" y="20730"/>
                </a:lnTo>
                <a:lnTo>
                  <a:pt x="13880" y="20710"/>
                </a:lnTo>
                <a:lnTo>
                  <a:pt x="13890" y="20700"/>
                </a:lnTo>
                <a:lnTo>
                  <a:pt x="13900" y="20690"/>
                </a:lnTo>
                <a:lnTo>
                  <a:pt x="13910" y="20690"/>
                </a:lnTo>
                <a:lnTo>
                  <a:pt x="13940" y="20700"/>
                </a:lnTo>
                <a:lnTo>
                  <a:pt x="13990" y="20760"/>
                </a:lnTo>
                <a:lnTo>
                  <a:pt x="14100" y="20810"/>
                </a:lnTo>
                <a:lnTo>
                  <a:pt x="1414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utrajaya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3970" y="22350"/>
                </a:moveTo>
                <a:lnTo>
                  <a:pt x="13950" y="22340"/>
                </a:lnTo>
                <a:lnTo>
                  <a:pt x="13930" y="22330"/>
                </a:lnTo>
                <a:lnTo>
                  <a:pt x="13910" y="22290"/>
                </a:lnTo>
                <a:lnTo>
                  <a:pt x="13910" y="22260"/>
                </a:lnTo>
                <a:lnTo>
                  <a:pt x="13920" y="22220"/>
                </a:lnTo>
                <a:lnTo>
                  <a:pt x="13940" y="22200"/>
                </a:lnTo>
                <a:lnTo>
                  <a:pt x="13950" y="22180"/>
                </a:lnTo>
                <a:lnTo>
                  <a:pt x="13960" y="22170"/>
                </a:lnTo>
                <a:lnTo>
                  <a:pt x="13960" y="22140"/>
                </a:lnTo>
                <a:lnTo>
                  <a:pt x="13940" y="22070"/>
                </a:lnTo>
                <a:lnTo>
                  <a:pt x="13940" y="22040"/>
                </a:lnTo>
                <a:lnTo>
                  <a:pt x="13960" y="22030"/>
                </a:lnTo>
                <a:lnTo>
                  <a:pt x="13960" y="22000"/>
                </a:lnTo>
                <a:lnTo>
                  <a:pt x="13940" y="21980"/>
                </a:lnTo>
                <a:lnTo>
                  <a:pt x="13930" y="21950"/>
                </a:lnTo>
                <a:lnTo>
                  <a:pt x="13940" y="21920"/>
                </a:lnTo>
                <a:lnTo>
                  <a:pt x="13970" y="21910"/>
                </a:lnTo>
                <a:lnTo>
                  <a:pt x="14040" y="21900"/>
                </a:lnTo>
                <a:lnTo>
                  <a:pt x="14060" y="21880"/>
                </a:lnTo>
                <a:lnTo>
                  <a:pt x="14080" y="21880"/>
                </a:lnTo>
                <a:lnTo>
                  <a:pt x="14120" y="21850"/>
                </a:lnTo>
                <a:lnTo>
                  <a:pt x="14130" y="21940"/>
                </a:lnTo>
                <a:lnTo>
                  <a:pt x="14170" y="21970"/>
                </a:lnTo>
                <a:lnTo>
                  <a:pt x="14200" y="22020"/>
                </a:lnTo>
                <a:lnTo>
                  <a:pt x="14200" y="22100"/>
                </a:lnTo>
                <a:lnTo>
                  <a:pt x="14110" y="22210"/>
                </a:lnTo>
                <a:lnTo>
                  <a:pt x="14090" y="22250"/>
                </a:lnTo>
                <a:lnTo>
                  <a:pt x="14070" y="22280"/>
                </a:lnTo>
                <a:lnTo>
                  <a:pt x="14010" y="22340"/>
                </a:lnTo>
                <a:lnTo>
                  <a:pt x="13970" y="2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