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Zomba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Zom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160" y="72610"/>
                </a:moveTo>
                <a:lnTo>
                  <a:pt x="67430" y="73710"/>
                </a:lnTo>
                <a:lnTo>
                  <a:pt x="67750" y="75040"/>
                </a:lnTo>
                <a:lnTo>
                  <a:pt x="67720" y="75530"/>
                </a:lnTo>
                <a:lnTo>
                  <a:pt x="67720" y="75540"/>
                </a:lnTo>
                <a:lnTo>
                  <a:pt x="67710" y="75540"/>
                </a:lnTo>
                <a:lnTo>
                  <a:pt x="66410" y="75590"/>
                </a:lnTo>
                <a:lnTo>
                  <a:pt x="65980" y="75720"/>
                </a:lnTo>
                <a:lnTo>
                  <a:pt x="65700" y="75850"/>
                </a:lnTo>
                <a:lnTo>
                  <a:pt x="65540" y="76030"/>
                </a:lnTo>
                <a:lnTo>
                  <a:pt x="65270" y="76280"/>
                </a:lnTo>
                <a:lnTo>
                  <a:pt x="64670" y="76680"/>
                </a:lnTo>
                <a:lnTo>
                  <a:pt x="64540" y="76740"/>
                </a:lnTo>
                <a:lnTo>
                  <a:pt x="64410" y="76830"/>
                </a:lnTo>
                <a:lnTo>
                  <a:pt x="64320" y="76920"/>
                </a:lnTo>
                <a:lnTo>
                  <a:pt x="64170" y="77290"/>
                </a:lnTo>
                <a:lnTo>
                  <a:pt x="63900" y="77490"/>
                </a:lnTo>
                <a:lnTo>
                  <a:pt x="63810" y="77560"/>
                </a:lnTo>
                <a:lnTo>
                  <a:pt x="63470" y="77960"/>
                </a:lnTo>
                <a:lnTo>
                  <a:pt x="63380" y="77990"/>
                </a:lnTo>
                <a:lnTo>
                  <a:pt x="63240" y="78010"/>
                </a:lnTo>
                <a:lnTo>
                  <a:pt x="62760" y="78030"/>
                </a:lnTo>
                <a:lnTo>
                  <a:pt x="62620" y="78060"/>
                </a:lnTo>
                <a:lnTo>
                  <a:pt x="62460" y="78130"/>
                </a:lnTo>
                <a:lnTo>
                  <a:pt x="62370" y="78170"/>
                </a:lnTo>
                <a:lnTo>
                  <a:pt x="62050" y="78190"/>
                </a:lnTo>
                <a:lnTo>
                  <a:pt x="61540" y="78010"/>
                </a:lnTo>
                <a:lnTo>
                  <a:pt x="61410" y="77930"/>
                </a:lnTo>
                <a:lnTo>
                  <a:pt x="61270" y="77810"/>
                </a:lnTo>
                <a:lnTo>
                  <a:pt x="61110" y="77570"/>
                </a:lnTo>
                <a:lnTo>
                  <a:pt x="61030" y="77410"/>
                </a:lnTo>
                <a:lnTo>
                  <a:pt x="60940" y="77150"/>
                </a:lnTo>
                <a:lnTo>
                  <a:pt x="60860" y="77040"/>
                </a:lnTo>
                <a:lnTo>
                  <a:pt x="60760" y="76960"/>
                </a:lnTo>
                <a:lnTo>
                  <a:pt x="60580" y="76880"/>
                </a:lnTo>
                <a:lnTo>
                  <a:pt x="60460" y="76800"/>
                </a:lnTo>
                <a:lnTo>
                  <a:pt x="60380" y="76680"/>
                </a:lnTo>
                <a:lnTo>
                  <a:pt x="60370" y="76560"/>
                </a:lnTo>
                <a:lnTo>
                  <a:pt x="60390" y="76390"/>
                </a:lnTo>
                <a:lnTo>
                  <a:pt x="60370" y="76320"/>
                </a:lnTo>
                <a:lnTo>
                  <a:pt x="60310" y="76300"/>
                </a:lnTo>
                <a:lnTo>
                  <a:pt x="60180" y="76370"/>
                </a:lnTo>
                <a:lnTo>
                  <a:pt x="60100" y="76420"/>
                </a:lnTo>
                <a:lnTo>
                  <a:pt x="60030" y="76460"/>
                </a:lnTo>
                <a:lnTo>
                  <a:pt x="59950" y="76430"/>
                </a:lnTo>
                <a:lnTo>
                  <a:pt x="59790" y="76460"/>
                </a:lnTo>
                <a:lnTo>
                  <a:pt x="59640" y="76470"/>
                </a:lnTo>
                <a:lnTo>
                  <a:pt x="59580" y="76460"/>
                </a:lnTo>
                <a:lnTo>
                  <a:pt x="59510" y="76430"/>
                </a:lnTo>
                <a:lnTo>
                  <a:pt x="59460" y="76370"/>
                </a:lnTo>
                <a:lnTo>
                  <a:pt x="59450" y="76280"/>
                </a:lnTo>
                <a:lnTo>
                  <a:pt x="59470" y="76200"/>
                </a:lnTo>
                <a:lnTo>
                  <a:pt x="59510" y="76130"/>
                </a:lnTo>
                <a:lnTo>
                  <a:pt x="59740" y="75850"/>
                </a:lnTo>
                <a:lnTo>
                  <a:pt x="59770" y="75780"/>
                </a:lnTo>
                <a:lnTo>
                  <a:pt x="59760" y="75740"/>
                </a:lnTo>
                <a:lnTo>
                  <a:pt x="59680" y="75720"/>
                </a:lnTo>
                <a:lnTo>
                  <a:pt x="59480" y="75720"/>
                </a:lnTo>
                <a:lnTo>
                  <a:pt x="59390" y="75700"/>
                </a:lnTo>
                <a:lnTo>
                  <a:pt x="59280" y="75610"/>
                </a:lnTo>
                <a:lnTo>
                  <a:pt x="59170" y="75490"/>
                </a:lnTo>
                <a:lnTo>
                  <a:pt x="58790" y="74920"/>
                </a:lnTo>
                <a:lnTo>
                  <a:pt x="58530" y="74700"/>
                </a:lnTo>
                <a:lnTo>
                  <a:pt x="58290" y="74260"/>
                </a:lnTo>
                <a:lnTo>
                  <a:pt x="58790" y="73950"/>
                </a:lnTo>
                <a:lnTo>
                  <a:pt x="59250" y="73830"/>
                </a:lnTo>
                <a:lnTo>
                  <a:pt x="59390" y="73690"/>
                </a:lnTo>
                <a:lnTo>
                  <a:pt x="59620" y="73320"/>
                </a:lnTo>
                <a:lnTo>
                  <a:pt x="60140" y="72830"/>
                </a:lnTo>
                <a:lnTo>
                  <a:pt x="60230" y="73030"/>
                </a:lnTo>
                <a:lnTo>
                  <a:pt x="60280" y="73100"/>
                </a:lnTo>
                <a:lnTo>
                  <a:pt x="60360" y="73160"/>
                </a:lnTo>
                <a:lnTo>
                  <a:pt x="60470" y="73160"/>
                </a:lnTo>
                <a:lnTo>
                  <a:pt x="60610" y="73070"/>
                </a:lnTo>
                <a:lnTo>
                  <a:pt x="60710" y="72970"/>
                </a:lnTo>
                <a:lnTo>
                  <a:pt x="60800" y="72900"/>
                </a:lnTo>
                <a:lnTo>
                  <a:pt x="60910" y="72880"/>
                </a:lnTo>
                <a:lnTo>
                  <a:pt x="61100" y="72920"/>
                </a:lnTo>
                <a:lnTo>
                  <a:pt x="61290" y="72990"/>
                </a:lnTo>
                <a:lnTo>
                  <a:pt x="61430" y="73010"/>
                </a:lnTo>
                <a:lnTo>
                  <a:pt x="61540" y="73010"/>
                </a:lnTo>
                <a:lnTo>
                  <a:pt x="61650" y="72940"/>
                </a:lnTo>
                <a:lnTo>
                  <a:pt x="61870" y="72710"/>
                </a:lnTo>
                <a:lnTo>
                  <a:pt x="61940" y="72660"/>
                </a:lnTo>
                <a:lnTo>
                  <a:pt x="62070" y="72620"/>
                </a:lnTo>
                <a:lnTo>
                  <a:pt x="62200" y="72610"/>
                </a:lnTo>
                <a:lnTo>
                  <a:pt x="62430" y="72660"/>
                </a:lnTo>
                <a:lnTo>
                  <a:pt x="63010" y="72900"/>
                </a:lnTo>
                <a:lnTo>
                  <a:pt x="63220" y="72970"/>
                </a:lnTo>
                <a:lnTo>
                  <a:pt x="63350" y="72970"/>
                </a:lnTo>
                <a:lnTo>
                  <a:pt x="63500" y="72950"/>
                </a:lnTo>
                <a:lnTo>
                  <a:pt x="63740" y="72870"/>
                </a:lnTo>
                <a:lnTo>
                  <a:pt x="63890" y="72810"/>
                </a:lnTo>
                <a:lnTo>
                  <a:pt x="64010" y="72730"/>
                </a:lnTo>
                <a:lnTo>
                  <a:pt x="64120" y="72640"/>
                </a:lnTo>
                <a:lnTo>
                  <a:pt x="64140" y="72610"/>
                </a:lnTo>
                <a:lnTo>
                  <a:pt x="64190" y="72580"/>
                </a:lnTo>
                <a:lnTo>
                  <a:pt x="64220" y="72560"/>
                </a:lnTo>
                <a:lnTo>
                  <a:pt x="67160" y="72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