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Thyolo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Thyol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870" y="86690"/>
                </a:moveTo>
                <a:lnTo>
                  <a:pt x="60870" y="86680"/>
                </a:lnTo>
                <a:lnTo>
                  <a:pt x="60340" y="86520"/>
                </a:lnTo>
                <a:lnTo>
                  <a:pt x="60140" y="86560"/>
                </a:lnTo>
                <a:lnTo>
                  <a:pt x="60100" y="86640"/>
                </a:lnTo>
                <a:lnTo>
                  <a:pt x="59990" y="86620"/>
                </a:lnTo>
                <a:lnTo>
                  <a:pt x="59900" y="86580"/>
                </a:lnTo>
                <a:lnTo>
                  <a:pt x="59260" y="85880"/>
                </a:lnTo>
                <a:lnTo>
                  <a:pt x="59110" y="85380"/>
                </a:lnTo>
                <a:lnTo>
                  <a:pt x="59130" y="85290"/>
                </a:lnTo>
                <a:lnTo>
                  <a:pt x="59120" y="85170"/>
                </a:lnTo>
                <a:lnTo>
                  <a:pt x="59110" y="85080"/>
                </a:lnTo>
                <a:lnTo>
                  <a:pt x="57580" y="83320"/>
                </a:lnTo>
                <a:lnTo>
                  <a:pt x="56930" y="82260"/>
                </a:lnTo>
                <a:lnTo>
                  <a:pt x="57240" y="82180"/>
                </a:lnTo>
                <a:lnTo>
                  <a:pt x="57330" y="82120"/>
                </a:lnTo>
                <a:lnTo>
                  <a:pt x="57620" y="81860"/>
                </a:lnTo>
                <a:lnTo>
                  <a:pt x="57730" y="81720"/>
                </a:lnTo>
                <a:lnTo>
                  <a:pt x="57940" y="81320"/>
                </a:lnTo>
                <a:lnTo>
                  <a:pt x="58020" y="81220"/>
                </a:lnTo>
                <a:lnTo>
                  <a:pt x="58100" y="81140"/>
                </a:lnTo>
                <a:lnTo>
                  <a:pt x="58160" y="81110"/>
                </a:lnTo>
                <a:lnTo>
                  <a:pt x="58230" y="81090"/>
                </a:lnTo>
                <a:lnTo>
                  <a:pt x="58450" y="81080"/>
                </a:lnTo>
                <a:lnTo>
                  <a:pt x="58610" y="81040"/>
                </a:lnTo>
                <a:lnTo>
                  <a:pt x="59840" y="80300"/>
                </a:lnTo>
                <a:lnTo>
                  <a:pt x="60260" y="80300"/>
                </a:lnTo>
                <a:lnTo>
                  <a:pt x="60370" y="80330"/>
                </a:lnTo>
                <a:lnTo>
                  <a:pt x="60440" y="80390"/>
                </a:lnTo>
                <a:lnTo>
                  <a:pt x="60520" y="80500"/>
                </a:lnTo>
                <a:lnTo>
                  <a:pt x="60600" y="80600"/>
                </a:lnTo>
                <a:lnTo>
                  <a:pt x="61010" y="80980"/>
                </a:lnTo>
                <a:lnTo>
                  <a:pt x="61080" y="81090"/>
                </a:lnTo>
                <a:lnTo>
                  <a:pt x="61140" y="81260"/>
                </a:lnTo>
                <a:lnTo>
                  <a:pt x="61200" y="81510"/>
                </a:lnTo>
                <a:lnTo>
                  <a:pt x="61250" y="81620"/>
                </a:lnTo>
                <a:lnTo>
                  <a:pt x="61340" y="81740"/>
                </a:lnTo>
                <a:lnTo>
                  <a:pt x="61480" y="81880"/>
                </a:lnTo>
                <a:lnTo>
                  <a:pt x="61710" y="82010"/>
                </a:lnTo>
                <a:lnTo>
                  <a:pt x="61850" y="83090"/>
                </a:lnTo>
                <a:lnTo>
                  <a:pt x="61800" y="83430"/>
                </a:lnTo>
                <a:lnTo>
                  <a:pt x="61700" y="83540"/>
                </a:lnTo>
                <a:lnTo>
                  <a:pt x="61640" y="83590"/>
                </a:lnTo>
                <a:lnTo>
                  <a:pt x="61570" y="83670"/>
                </a:lnTo>
                <a:lnTo>
                  <a:pt x="61500" y="83790"/>
                </a:lnTo>
                <a:lnTo>
                  <a:pt x="61420" y="84000"/>
                </a:lnTo>
                <a:lnTo>
                  <a:pt x="61400" y="84120"/>
                </a:lnTo>
                <a:lnTo>
                  <a:pt x="61410" y="84230"/>
                </a:lnTo>
                <a:lnTo>
                  <a:pt x="61450" y="84290"/>
                </a:lnTo>
                <a:lnTo>
                  <a:pt x="61580" y="84420"/>
                </a:lnTo>
                <a:lnTo>
                  <a:pt x="61330" y="84720"/>
                </a:lnTo>
                <a:lnTo>
                  <a:pt x="61120" y="85170"/>
                </a:lnTo>
                <a:lnTo>
                  <a:pt x="61040" y="85720"/>
                </a:lnTo>
                <a:lnTo>
                  <a:pt x="61070" y="85850"/>
                </a:lnTo>
                <a:lnTo>
                  <a:pt x="61200" y="86180"/>
                </a:lnTo>
                <a:lnTo>
                  <a:pt x="61160" y="86300"/>
                </a:lnTo>
                <a:lnTo>
                  <a:pt x="60890" y="86630"/>
                </a:lnTo>
                <a:lnTo>
                  <a:pt x="60870" y="86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