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Salima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Sali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620" y="52650"/>
                </a:moveTo>
                <a:lnTo>
                  <a:pt x="56510" y="53130"/>
                </a:lnTo>
                <a:lnTo>
                  <a:pt x="56490" y="52900"/>
                </a:lnTo>
                <a:lnTo>
                  <a:pt x="56510" y="52720"/>
                </a:lnTo>
                <a:lnTo>
                  <a:pt x="56540" y="52620"/>
                </a:lnTo>
                <a:lnTo>
                  <a:pt x="56610" y="52650"/>
                </a:lnTo>
                <a:lnTo>
                  <a:pt x="56620" y="52650"/>
                </a:lnTo>
                <a:close/>
                <a:moveTo>
                  <a:pt x="48290" y="52340"/>
                </a:moveTo>
                <a:lnTo>
                  <a:pt x="48630" y="52180"/>
                </a:lnTo>
                <a:lnTo>
                  <a:pt x="48770" y="52160"/>
                </a:lnTo>
                <a:lnTo>
                  <a:pt x="49050" y="52110"/>
                </a:lnTo>
                <a:lnTo>
                  <a:pt x="49520" y="51900"/>
                </a:lnTo>
                <a:lnTo>
                  <a:pt x="50500" y="51340"/>
                </a:lnTo>
                <a:lnTo>
                  <a:pt x="50530" y="51340"/>
                </a:lnTo>
                <a:lnTo>
                  <a:pt x="51090" y="52270"/>
                </a:lnTo>
                <a:lnTo>
                  <a:pt x="51330" y="52810"/>
                </a:lnTo>
                <a:lnTo>
                  <a:pt x="51550" y="53070"/>
                </a:lnTo>
                <a:lnTo>
                  <a:pt x="51650" y="53220"/>
                </a:lnTo>
                <a:lnTo>
                  <a:pt x="51760" y="53330"/>
                </a:lnTo>
                <a:lnTo>
                  <a:pt x="51920" y="53380"/>
                </a:lnTo>
                <a:lnTo>
                  <a:pt x="52130" y="53340"/>
                </a:lnTo>
                <a:lnTo>
                  <a:pt x="52480" y="53210"/>
                </a:lnTo>
                <a:lnTo>
                  <a:pt x="52660" y="53230"/>
                </a:lnTo>
                <a:lnTo>
                  <a:pt x="52810" y="53330"/>
                </a:lnTo>
                <a:lnTo>
                  <a:pt x="52900" y="53470"/>
                </a:lnTo>
                <a:lnTo>
                  <a:pt x="53050" y="53800"/>
                </a:lnTo>
                <a:lnTo>
                  <a:pt x="53200" y="53970"/>
                </a:lnTo>
                <a:lnTo>
                  <a:pt x="53540" y="54270"/>
                </a:lnTo>
                <a:lnTo>
                  <a:pt x="53610" y="54440"/>
                </a:lnTo>
                <a:lnTo>
                  <a:pt x="53690" y="54560"/>
                </a:lnTo>
                <a:lnTo>
                  <a:pt x="53870" y="54690"/>
                </a:lnTo>
                <a:lnTo>
                  <a:pt x="54000" y="54850"/>
                </a:lnTo>
                <a:lnTo>
                  <a:pt x="53950" y="55040"/>
                </a:lnTo>
                <a:lnTo>
                  <a:pt x="53820" y="55250"/>
                </a:lnTo>
                <a:lnTo>
                  <a:pt x="53820" y="55420"/>
                </a:lnTo>
                <a:lnTo>
                  <a:pt x="53860" y="55580"/>
                </a:lnTo>
                <a:lnTo>
                  <a:pt x="53840" y="55800"/>
                </a:lnTo>
                <a:lnTo>
                  <a:pt x="53780" y="55890"/>
                </a:lnTo>
                <a:lnTo>
                  <a:pt x="53590" y="56040"/>
                </a:lnTo>
                <a:lnTo>
                  <a:pt x="53520" y="56130"/>
                </a:lnTo>
                <a:lnTo>
                  <a:pt x="53510" y="56240"/>
                </a:lnTo>
                <a:lnTo>
                  <a:pt x="53590" y="56440"/>
                </a:lnTo>
                <a:lnTo>
                  <a:pt x="53610" y="56530"/>
                </a:lnTo>
                <a:lnTo>
                  <a:pt x="53410" y="57080"/>
                </a:lnTo>
                <a:lnTo>
                  <a:pt x="53330" y="57210"/>
                </a:lnTo>
                <a:lnTo>
                  <a:pt x="53040" y="57530"/>
                </a:lnTo>
                <a:lnTo>
                  <a:pt x="52850" y="57780"/>
                </a:lnTo>
                <a:lnTo>
                  <a:pt x="52800" y="58080"/>
                </a:lnTo>
                <a:lnTo>
                  <a:pt x="52990" y="59100"/>
                </a:lnTo>
                <a:lnTo>
                  <a:pt x="53020" y="59190"/>
                </a:lnTo>
                <a:lnTo>
                  <a:pt x="52960" y="59220"/>
                </a:lnTo>
                <a:lnTo>
                  <a:pt x="52910" y="59250"/>
                </a:lnTo>
                <a:lnTo>
                  <a:pt x="52850" y="59290"/>
                </a:lnTo>
                <a:lnTo>
                  <a:pt x="52770" y="59350"/>
                </a:lnTo>
                <a:lnTo>
                  <a:pt x="52530" y="59610"/>
                </a:lnTo>
                <a:lnTo>
                  <a:pt x="52470" y="59660"/>
                </a:lnTo>
                <a:lnTo>
                  <a:pt x="52420" y="59680"/>
                </a:lnTo>
                <a:lnTo>
                  <a:pt x="52290" y="59590"/>
                </a:lnTo>
                <a:lnTo>
                  <a:pt x="52100" y="59400"/>
                </a:lnTo>
                <a:lnTo>
                  <a:pt x="51740" y="58860"/>
                </a:lnTo>
                <a:lnTo>
                  <a:pt x="51360" y="58170"/>
                </a:lnTo>
                <a:lnTo>
                  <a:pt x="51200" y="57980"/>
                </a:lnTo>
                <a:lnTo>
                  <a:pt x="50500" y="57290"/>
                </a:lnTo>
                <a:lnTo>
                  <a:pt x="50000" y="56580"/>
                </a:lnTo>
                <a:lnTo>
                  <a:pt x="49880" y="56540"/>
                </a:lnTo>
                <a:lnTo>
                  <a:pt x="49740" y="56540"/>
                </a:lnTo>
                <a:lnTo>
                  <a:pt x="49650" y="56560"/>
                </a:lnTo>
                <a:lnTo>
                  <a:pt x="49560" y="56590"/>
                </a:lnTo>
                <a:lnTo>
                  <a:pt x="49160" y="56790"/>
                </a:lnTo>
                <a:lnTo>
                  <a:pt x="49050" y="56830"/>
                </a:lnTo>
                <a:lnTo>
                  <a:pt x="48950" y="56820"/>
                </a:lnTo>
                <a:lnTo>
                  <a:pt x="48890" y="56770"/>
                </a:lnTo>
                <a:lnTo>
                  <a:pt x="48870" y="56690"/>
                </a:lnTo>
                <a:lnTo>
                  <a:pt x="48880" y="56620"/>
                </a:lnTo>
                <a:lnTo>
                  <a:pt x="48930" y="56530"/>
                </a:lnTo>
                <a:lnTo>
                  <a:pt x="49000" y="56440"/>
                </a:lnTo>
                <a:lnTo>
                  <a:pt x="49150" y="56340"/>
                </a:lnTo>
                <a:lnTo>
                  <a:pt x="49470" y="56210"/>
                </a:lnTo>
                <a:lnTo>
                  <a:pt x="49600" y="56080"/>
                </a:lnTo>
                <a:lnTo>
                  <a:pt x="49620" y="55750"/>
                </a:lnTo>
                <a:lnTo>
                  <a:pt x="49670" y="55700"/>
                </a:lnTo>
                <a:lnTo>
                  <a:pt x="49680" y="55690"/>
                </a:lnTo>
                <a:lnTo>
                  <a:pt x="49700" y="55670"/>
                </a:lnTo>
                <a:lnTo>
                  <a:pt x="49750" y="55640"/>
                </a:lnTo>
                <a:lnTo>
                  <a:pt x="49820" y="55610"/>
                </a:lnTo>
                <a:lnTo>
                  <a:pt x="49930" y="55590"/>
                </a:lnTo>
                <a:lnTo>
                  <a:pt x="50100" y="55530"/>
                </a:lnTo>
                <a:lnTo>
                  <a:pt x="50150" y="55500"/>
                </a:lnTo>
                <a:lnTo>
                  <a:pt x="50210" y="55460"/>
                </a:lnTo>
                <a:lnTo>
                  <a:pt x="50240" y="55410"/>
                </a:lnTo>
                <a:lnTo>
                  <a:pt x="50260" y="55350"/>
                </a:lnTo>
                <a:lnTo>
                  <a:pt x="50270" y="55270"/>
                </a:lnTo>
                <a:lnTo>
                  <a:pt x="50260" y="55230"/>
                </a:lnTo>
                <a:lnTo>
                  <a:pt x="50210" y="55170"/>
                </a:lnTo>
                <a:lnTo>
                  <a:pt x="50110" y="55120"/>
                </a:lnTo>
                <a:lnTo>
                  <a:pt x="50040" y="55050"/>
                </a:lnTo>
                <a:lnTo>
                  <a:pt x="50010" y="54950"/>
                </a:lnTo>
                <a:lnTo>
                  <a:pt x="50010" y="54880"/>
                </a:lnTo>
                <a:lnTo>
                  <a:pt x="50020" y="54770"/>
                </a:lnTo>
                <a:lnTo>
                  <a:pt x="50020" y="54640"/>
                </a:lnTo>
                <a:lnTo>
                  <a:pt x="49990" y="54530"/>
                </a:lnTo>
                <a:lnTo>
                  <a:pt x="49910" y="54470"/>
                </a:lnTo>
                <a:lnTo>
                  <a:pt x="49840" y="54460"/>
                </a:lnTo>
                <a:lnTo>
                  <a:pt x="49770" y="54490"/>
                </a:lnTo>
                <a:lnTo>
                  <a:pt x="49360" y="54710"/>
                </a:lnTo>
                <a:lnTo>
                  <a:pt x="49250" y="54730"/>
                </a:lnTo>
                <a:lnTo>
                  <a:pt x="49150" y="54730"/>
                </a:lnTo>
                <a:lnTo>
                  <a:pt x="49070" y="54710"/>
                </a:lnTo>
                <a:lnTo>
                  <a:pt x="48970" y="54650"/>
                </a:lnTo>
                <a:lnTo>
                  <a:pt x="48880" y="54570"/>
                </a:lnTo>
                <a:lnTo>
                  <a:pt x="48360" y="54060"/>
                </a:lnTo>
                <a:lnTo>
                  <a:pt x="48290" y="54000"/>
                </a:lnTo>
                <a:lnTo>
                  <a:pt x="48150" y="53920"/>
                </a:lnTo>
                <a:lnTo>
                  <a:pt x="48140" y="53880"/>
                </a:lnTo>
                <a:lnTo>
                  <a:pt x="48180" y="53800"/>
                </a:lnTo>
                <a:lnTo>
                  <a:pt x="48240" y="53700"/>
                </a:lnTo>
                <a:lnTo>
                  <a:pt x="48270" y="53520"/>
                </a:lnTo>
                <a:lnTo>
                  <a:pt x="48270" y="53380"/>
                </a:lnTo>
                <a:lnTo>
                  <a:pt x="48090" y="52520"/>
                </a:lnTo>
                <a:lnTo>
                  <a:pt x="48290" y="52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