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Rumphi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Malawi • State Map | Fully Editable Vector Shape</a:t>
            </a:r>
          </a:p>
        </p:txBody>
      </p:sp>
      <p:sp>
        <p:nvSpPr>
          <p:cNvPr id="101" name="Rumph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180" y="16930"/>
                </a:moveTo>
                <a:lnTo>
                  <a:pt x="47790" y="18290"/>
                </a:lnTo>
                <a:lnTo>
                  <a:pt x="48040" y="18440"/>
                </a:lnTo>
                <a:lnTo>
                  <a:pt x="48110" y="18440"/>
                </a:lnTo>
                <a:lnTo>
                  <a:pt x="48250" y="18390"/>
                </a:lnTo>
                <a:lnTo>
                  <a:pt x="48360" y="18360"/>
                </a:lnTo>
                <a:lnTo>
                  <a:pt x="48470" y="18360"/>
                </a:lnTo>
                <a:lnTo>
                  <a:pt x="48720" y="18450"/>
                </a:lnTo>
                <a:lnTo>
                  <a:pt x="48870" y="18470"/>
                </a:lnTo>
                <a:lnTo>
                  <a:pt x="48880" y="18470"/>
                </a:lnTo>
                <a:lnTo>
                  <a:pt x="48920" y="18570"/>
                </a:lnTo>
                <a:lnTo>
                  <a:pt x="49050" y="18750"/>
                </a:lnTo>
                <a:lnTo>
                  <a:pt x="49150" y="18940"/>
                </a:lnTo>
                <a:lnTo>
                  <a:pt x="49140" y="19080"/>
                </a:lnTo>
                <a:lnTo>
                  <a:pt x="49070" y="19480"/>
                </a:lnTo>
                <a:lnTo>
                  <a:pt x="49070" y="19660"/>
                </a:lnTo>
                <a:lnTo>
                  <a:pt x="49230" y="20290"/>
                </a:lnTo>
                <a:lnTo>
                  <a:pt x="49420" y="22520"/>
                </a:lnTo>
                <a:lnTo>
                  <a:pt x="49410" y="22920"/>
                </a:lnTo>
                <a:lnTo>
                  <a:pt x="48980" y="23250"/>
                </a:lnTo>
                <a:lnTo>
                  <a:pt x="47410" y="24180"/>
                </a:lnTo>
                <a:lnTo>
                  <a:pt x="47250" y="23880"/>
                </a:lnTo>
                <a:lnTo>
                  <a:pt x="47110" y="23670"/>
                </a:lnTo>
                <a:lnTo>
                  <a:pt x="46950" y="23480"/>
                </a:lnTo>
                <a:lnTo>
                  <a:pt x="46210" y="22890"/>
                </a:lnTo>
                <a:lnTo>
                  <a:pt x="46130" y="22870"/>
                </a:lnTo>
                <a:lnTo>
                  <a:pt x="46090" y="22930"/>
                </a:lnTo>
                <a:lnTo>
                  <a:pt x="46070" y="23010"/>
                </a:lnTo>
                <a:lnTo>
                  <a:pt x="45990" y="23510"/>
                </a:lnTo>
                <a:lnTo>
                  <a:pt x="45890" y="23580"/>
                </a:lnTo>
                <a:lnTo>
                  <a:pt x="45730" y="23600"/>
                </a:lnTo>
                <a:lnTo>
                  <a:pt x="44650" y="23450"/>
                </a:lnTo>
                <a:lnTo>
                  <a:pt x="44300" y="23490"/>
                </a:lnTo>
                <a:lnTo>
                  <a:pt x="43890" y="23600"/>
                </a:lnTo>
                <a:lnTo>
                  <a:pt x="43830" y="23640"/>
                </a:lnTo>
                <a:lnTo>
                  <a:pt x="43810" y="23710"/>
                </a:lnTo>
                <a:lnTo>
                  <a:pt x="43830" y="23780"/>
                </a:lnTo>
                <a:lnTo>
                  <a:pt x="43870" y="23850"/>
                </a:lnTo>
                <a:lnTo>
                  <a:pt x="43900" y="23900"/>
                </a:lnTo>
                <a:lnTo>
                  <a:pt x="43910" y="23950"/>
                </a:lnTo>
                <a:lnTo>
                  <a:pt x="43900" y="24020"/>
                </a:lnTo>
                <a:lnTo>
                  <a:pt x="43870" y="24100"/>
                </a:lnTo>
                <a:lnTo>
                  <a:pt x="43800" y="24180"/>
                </a:lnTo>
                <a:lnTo>
                  <a:pt x="43720" y="24240"/>
                </a:lnTo>
                <a:lnTo>
                  <a:pt x="43630" y="24270"/>
                </a:lnTo>
                <a:lnTo>
                  <a:pt x="43540" y="24280"/>
                </a:lnTo>
                <a:lnTo>
                  <a:pt x="43430" y="24280"/>
                </a:lnTo>
                <a:lnTo>
                  <a:pt x="43330" y="24210"/>
                </a:lnTo>
                <a:lnTo>
                  <a:pt x="43270" y="24130"/>
                </a:lnTo>
                <a:lnTo>
                  <a:pt x="43180" y="23940"/>
                </a:lnTo>
                <a:lnTo>
                  <a:pt x="43110" y="23880"/>
                </a:lnTo>
                <a:lnTo>
                  <a:pt x="43010" y="23870"/>
                </a:lnTo>
                <a:lnTo>
                  <a:pt x="42570" y="23930"/>
                </a:lnTo>
                <a:lnTo>
                  <a:pt x="42450" y="23930"/>
                </a:lnTo>
                <a:lnTo>
                  <a:pt x="42310" y="23910"/>
                </a:lnTo>
                <a:lnTo>
                  <a:pt x="42160" y="23820"/>
                </a:lnTo>
                <a:lnTo>
                  <a:pt x="42040" y="23730"/>
                </a:lnTo>
                <a:lnTo>
                  <a:pt x="41920" y="23620"/>
                </a:lnTo>
                <a:lnTo>
                  <a:pt x="41810" y="23530"/>
                </a:lnTo>
                <a:lnTo>
                  <a:pt x="41690" y="23500"/>
                </a:lnTo>
                <a:lnTo>
                  <a:pt x="41540" y="23530"/>
                </a:lnTo>
                <a:lnTo>
                  <a:pt x="41450" y="23590"/>
                </a:lnTo>
                <a:lnTo>
                  <a:pt x="41390" y="23670"/>
                </a:lnTo>
                <a:lnTo>
                  <a:pt x="41250" y="23920"/>
                </a:lnTo>
                <a:lnTo>
                  <a:pt x="41180" y="24000"/>
                </a:lnTo>
                <a:lnTo>
                  <a:pt x="41010" y="24180"/>
                </a:lnTo>
                <a:lnTo>
                  <a:pt x="40810" y="24350"/>
                </a:lnTo>
                <a:lnTo>
                  <a:pt x="40580" y="24520"/>
                </a:lnTo>
                <a:lnTo>
                  <a:pt x="40480" y="24550"/>
                </a:lnTo>
                <a:lnTo>
                  <a:pt x="40390" y="24520"/>
                </a:lnTo>
                <a:lnTo>
                  <a:pt x="40350" y="24410"/>
                </a:lnTo>
                <a:lnTo>
                  <a:pt x="40360" y="24310"/>
                </a:lnTo>
                <a:lnTo>
                  <a:pt x="40400" y="24220"/>
                </a:lnTo>
                <a:lnTo>
                  <a:pt x="40440" y="24130"/>
                </a:lnTo>
                <a:lnTo>
                  <a:pt x="40460" y="24020"/>
                </a:lnTo>
                <a:lnTo>
                  <a:pt x="40460" y="23900"/>
                </a:lnTo>
                <a:lnTo>
                  <a:pt x="40430" y="23700"/>
                </a:lnTo>
                <a:lnTo>
                  <a:pt x="40380" y="23500"/>
                </a:lnTo>
                <a:lnTo>
                  <a:pt x="40320" y="23430"/>
                </a:lnTo>
                <a:lnTo>
                  <a:pt x="40230" y="23390"/>
                </a:lnTo>
                <a:lnTo>
                  <a:pt x="39840" y="23370"/>
                </a:lnTo>
                <a:lnTo>
                  <a:pt x="39420" y="23300"/>
                </a:lnTo>
                <a:lnTo>
                  <a:pt x="38900" y="23090"/>
                </a:lnTo>
                <a:lnTo>
                  <a:pt x="38680" y="23000"/>
                </a:lnTo>
                <a:lnTo>
                  <a:pt x="38640" y="22650"/>
                </a:lnTo>
                <a:lnTo>
                  <a:pt x="38560" y="22280"/>
                </a:lnTo>
                <a:lnTo>
                  <a:pt x="38390" y="22140"/>
                </a:lnTo>
                <a:lnTo>
                  <a:pt x="38230" y="22160"/>
                </a:lnTo>
                <a:lnTo>
                  <a:pt x="38090" y="22160"/>
                </a:lnTo>
                <a:lnTo>
                  <a:pt x="38000" y="22100"/>
                </a:lnTo>
                <a:lnTo>
                  <a:pt x="38010" y="21930"/>
                </a:lnTo>
                <a:lnTo>
                  <a:pt x="38110" y="21730"/>
                </a:lnTo>
                <a:lnTo>
                  <a:pt x="38220" y="21690"/>
                </a:lnTo>
                <a:lnTo>
                  <a:pt x="38340" y="21720"/>
                </a:lnTo>
                <a:lnTo>
                  <a:pt x="38480" y="21730"/>
                </a:lnTo>
                <a:lnTo>
                  <a:pt x="38650" y="21620"/>
                </a:lnTo>
                <a:lnTo>
                  <a:pt x="38860" y="21300"/>
                </a:lnTo>
                <a:lnTo>
                  <a:pt x="39000" y="21180"/>
                </a:lnTo>
                <a:lnTo>
                  <a:pt x="39150" y="21120"/>
                </a:lnTo>
                <a:lnTo>
                  <a:pt x="39440" y="21070"/>
                </a:lnTo>
                <a:lnTo>
                  <a:pt x="39600" y="21000"/>
                </a:lnTo>
                <a:lnTo>
                  <a:pt x="39760" y="20980"/>
                </a:lnTo>
                <a:lnTo>
                  <a:pt x="40130" y="21050"/>
                </a:lnTo>
                <a:lnTo>
                  <a:pt x="40310" y="21060"/>
                </a:lnTo>
                <a:lnTo>
                  <a:pt x="40460" y="20990"/>
                </a:lnTo>
                <a:lnTo>
                  <a:pt x="40670" y="20780"/>
                </a:lnTo>
                <a:lnTo>
                  <a:pt x="40840" y="20750"/>
                </a:lnTo>
                <a:lnTo>
                  <a:pt x="41070" y="20610"/>
                </a:lnTo>
                <a:lnTo>
                  <a:pt x="41200" y="20410"/>
                </a:lnTo>
                <a:lnTo>
                  <a:pt x="41380" y="19940"/>
                </a:lnTo>
                <a:lnTo>
                  <a:pt x="41940" y="19310"/>
                </a:lnTo>
                <a:lnTo>
                  <a:pt x="42090" y="19210"/>
                </a:lnTo>
                <a:lnTo>
                  <a:pt x="42240" y="19150"/>
                </a:lnTo>
                <a:lnTo>
                  <a:pt x="42680" y="18820"/>
                </a:lnTo>
                <a:lnTo>
                  <a:pt x="42860" y="18660"/>
                </a:lnTo>
                <a:lnTo>
                  <a:pt x="43050" y="18380"/>
                </a:lnTo>
                <a:lnTo>
                  <a:pt x="43040" y="18330"/>
                </a:lnTo>
                <a:lnTo>
                  <a:pt x="43370" y="18200"/>
                </a:lnTo>
                <a:lnTo>
                  <a:pt x="46180" y="16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