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Ntchisi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Ntchis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420" y="49350"/>
                </a:moveTo>
                <a:lnTo>
                  <a:pt x="42590" y="49330"/>
                </a:lnTo>
                <a:lnTo>
                  <a:pt x="42770" y="49250"/>
                </a:lnTo>
                <a:lnTo>
                  <a:pt x="42940" y="49150"/>
                </a:lnTo>
                <a:lnTo>
                  <a:pt x="43130" y="49080"/>
                </a:lnTo>
                <a:lnTo>
                  <a:pt x="43330" y="49050"/>
                </a:lnTo>
                <a:lnTo>
                  <a:pt x="43380" y="49020"/>
                </a:lnTo>
                <a:lnTo>
                  <a:pt x="43420" y="48970"/>
                </a:lnTo>
                <a:lnTo>
                  <a:pt x="43450" y="48890"/>
                </a:lnTo>
                <a:lnTo>
                  <a:pt x="43490" y="48830"/>
                </a:lnTo>
                <a:lnTo>
                  <a:pt x="43570" y="48790"/>
                </a:lnTo>
                <a:lnTo>
                  <a:pt x="43680" y="48730"/>
                </a:lnTo>
                <a:lnTo>
                  <a:pt x="43810" y="48620"/>
                </a:lnTo>
                <a:lnTo>
                  <a:pt x="44040" y="48360"/>
                </a:lnTo>
                <a:lnTo>
                  <a:pt x="44180" y="48090"/>
                </a:lnTo>
                <a:lnTo>
                  <a:pt x="44250" y="48010"/>
                </a:lnTo>
                <a:lnTo>
                  <a:pt x="44400" y="47890"/>
                </a:lnTo>
                <a:lnTo>
                  <a:pt x="44570" y="47820"/>
                </a:lnTo>
                <a:lnTo>
                  <a:pt x="44680" y="47750"/>
                </a:lnTo>
                <a:lnTo>
                  <a:pt x="44750" y="47690"/>
                </a:lnTo>
                <a:lnTo>
                  <a:pt x="44810" y="47560"/>
                </a:lnTo>
                <a:lnTo>
                  <a:pt x="44830" y="47470"/>
                </a:lnTo>
                <a:lnTo>
                  <a:pt x="44940" y="47360"/>
                </a:lnTo>
                <a:lnTo>
                  <a:pt x="45030" y="47280"/>
                </a:lnTo>
                <a:lnTo>
                  <a:pt x="45860" y="46870"/>
                </a:lnTo>
                <a:lnTo>
                  <a:pt x="45870" y="47450"/>
                </a:lnTo>
                <a:lnTo>
                  <a:pt x="45950" y="47680"/>
                </a:lnTo>
                <a:lnTo>
                  <a:pt x="46010" y="47740"/>
                </a:lnTo>
                <a:lnTo>
                  <a:pt x="46070" y="47830"/>
                </a:lnTo>
                <a:lnTo>
                  <a:pt x="46200" y="48060"/>
                </a:lnTo>
                <a:lnTo>
                  <a:pt x="46210" y="48170"/>
                </a:lnTo>
                <a:lnTo>
                  <a:pt x="46200" y="48370"/>
                </a:lnTo>
                <a:lnTo>
                  <a:pt x="46260" y="48440"/>
                </a:lnTo>
                <a:lnTo>
                  <a:pt x="46340" y="48520"/>
                </a:lnTo>
                <a:lnTo>
                  <a:pt x="46440" y="48590"/>
                </a:lnTo>
                <a:lnTo>
                  <a:pt x="46530" y="48620"/>
                </a:lnTo>
                <a:lnTo>
                  <a:pt x="46620" y="48600"/>
                </a:lnTo>
                <a:lnTo>
                  <a:pt x="46700" y="48530"/>
                </a:lnTo>
                <a:lnTo>
                  <a:pt x="46750" y="48470"/>
                </a:lnTo>
                <a:lnTo>
                  <a:pt x="46790" y="48370"/>
                </a:lnTo>
                <a:lnTo>
                  <a:pt x="46870" y="48080"/>
                </a:lnTo>
                <a:lnTo>
                  <a:pt x="46890" y="48030"/>
                </a:lnTo>
                <a:lnTo>
                  <a:pt x="46940" y="48000"/>
                </a:lnTo>
                <a:lnTo>
                  <a:pt x="47420" y="47850"/>
                </a:lnTo>
                <a:lnTo>
                  <a:pt x="47470" y="47860"/>
                </a:lnTo>
                <a:lnTo>
                  <a:pt x="47500" y="47920"/>
                </a:lnTo>
                <a:lnTo>
                  <a:pt x="47480" y="48010"/>
                </a:lnTo>
                <a:lnTo>
                  <a:pt x="47450" y="48110"/>
                </a:lnTo>
                <a:lnTo>
                  <a:pt x="47430" y="48210"/>
                </a:lnTo>
                <a:lnTo>
                  <a:pt x="47440" y="48330"/>
                </a:lnTo>
                <a:lnTo>
                  <a:pt x="47480" y="48440"/>
                </a:lnTo>
                <a:lnTo>
                  <a:pt x="47550" y="48490"/>
                </a:lnTo>
                <a:lnTo>
                  <a:pt x="47640" y="48510"/>
                </a:lnTo>
                <a:lnTo>
                  <a:pt x="47750" y="48510"/>
                </a:lnTo>
                <a:lnTo>
                  <a:pt x="47880" y="48530"/>
                </a:lnTo>
                <a:lnTo>
                  <a:pt x="47940" y="48620"/>
                </a:lnTo>
                <a:lnTo>
                  <a:pt x="47970" y="48740"/>
                </a:lnTo>
                <a:lnTo>
                  <a:pt x="48070" y="49360"/>
                </a:lnTo>
                <a:lnTo>
                  <a:pt x="48060" y="49450"/>
                </a:lnTo>
                <a:lnTo>
                  <a:pt x="48010" y="49560"/>
                </a:lnTo>
                <a:lnTo>
                  <a:pt x="47970" y="49710"/>
                </a:lnTo>
                <a:lnTo>
                  <a:pt x="47950" y="49890"/>
                </a:lnTo>
                <a:lnTo>
                  <a:pt x="48190" y="50790"/>
                </a:lnTo>
                <a:lnTo>
                  <a:pt x="48290" y="52340"/>
                </a:lnTo>
                <a:lnTo>
                  <a:pt x="48090" y="52520"/>
                </a:lnTo>
                <a:lnTo>
                  <a:pt x="47990" y="52570"/>
                </a:lnTo>
                <a:lnTo>
                  <a:pt x="47670" y="52710"/>
                </a:lnTo>
                <a:lnTo>
                  <a:pt x="47600" y="52720"/>
                </a:lnTo>
                <a:lnTo>
                  <a:pt x="47500" y="52720"/>
                </a:lnTo>
                <a:lnTo>
                  <a:pt x="47390" y="52700"/>
                </a:lnTo>
                <a:lnTo>
                  <a:pt x="46740" y="52460"/>
                </a:lnTo>
                <a:lnTo>
                  <a:pt x="46560" y="52460"/>
                </a:lnTo>
                <a:lnTo>
                  <a:pt x="46240" y="52480"/>
                </a:lnTo>
                <a:lnTo>
                  <a:pt x="46080" y="52450"/>
                </a:lnTo>
                <a:lnTo>
                  <a:pt x="45790" y="52340"/>
                </a:lnTo>
                <a:lnTo>
                  <a:pt x="45610" y="52300"/>
                </a:lnTo>
                <a:lnTo>
                  <a:pt x="45430" y="52300"/>
                </a:lnTo>
                <a:lnTo>
                  <a:pt x="45310" y="52330"/>
                </a:lnTo>
                <a:lnTo>
                  <a:pt x="44680" y="52540"/>
                </a:lnTo>
                <a:lnTo>
                  <a:pt x="44090" y="52530"/>
                </a:lnTo>
                <a:lnTo>
                  <a:pt x="44010" y="52520"/>
                </a:lnTo>
                <a:lnTo>
                  <a:pt x="43950" y="52480"/>
                </a:lnTo>
                <a:lnTo>
                  <a:pt x="43890" y="52390"/>
                </a:lnTo>
                <a:lnTo>
                  <a:pt x="43850" y="52180"/>
                </a:lnTo>
                <a:lnTo>
                  <a:pt x="43820" y="51660"/>
                </a:lnTo>
                <a:lnTo>
                  <a:pt x="43790" y="51500"/>
                </a:lnTo>
                <a:lnTo>
                  <a:pt x="43540" y="50850"/>
                </a:lnTo>
                <a:lnTo>
                  <a:pt x="43410" y="50610"/>
                </a:lnTo>
                <a:lnTo>
                  <a:pt x="43250" y="50380"/>
                </a:lnTo>
                <a:lnTo>
                  <a:pt x="42940" y="50070"/>
                </a:lnTo>
                <a:lnTo>
                  <a:pt x="42780" y="49950"/>
                </a:lnTo>
                <a:lnTo>
                  <a:pt x="42650" y="49880"/>
                </a:lnTo>
                <a:lnTo>
                  <a:pt x="42560" y="49810"/>
                </a:lnTo>
                <a:lnTo>
                  <a:pt x="42510" y="49760"/>
                </a:lnTo>
                <a:lnTo>
                  <a:pt x="42420" y="49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