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Ntcheu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Malawi • State Map | Fully Editable Vector Shape</a:t>
            </a:r>
          </a:p>
        </p:txBody>
      </p:sp>
      <p:sp>
        <p:nvSpPr>
          <p:cNvPr id="101" name="Ntche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140" y="72480"/>
                </a:moveTo>
                <a:lnTo>
                  <a:pt x="53020" y="71570"/>
                </a:lnTo>
                <a:lnTo>
                  <a:pt x="53040" y="71370"/>
                </a:lnTo>
                <a:lnTo>
                  <a:pt x="53150" y="71240"/>
                </a:lnTo>
                <a:lnTo>
                  <a:pt x="53120" y="71110"/>
                </a:lnTo>
                <a:lnTo>
                  <a:pt x="53050" y="70960"/>
                </a:lnTo>
                <a:lnTo>
                  <a:pt x="53020" y="70790"/>
                </a:lnTo>
                <a:lnTo>
                  <a:pt x="53090" y="70630"/>
                </a:lnTo>
                <a:lnTo>
                  <a:pt x="53320" y="70300"/>
                </a:lnTo>
                <a:lnTo>
                  <a:pt x="53400" y="70130"/>
                </a:lnTo>
                <a:lnTo>
                  <a:pt x="53430" y="69930"/>
                </a:lnTo>
                <a:lnTo>
                  <a:pt x="53340" y="69750"/>
                </a:lnTo>
                <a:lnTo>
                  <a:pt x="53220" y="69570"/>
                </a:lnTo>
                <a:lnTo>
                  <a:pt x="53120" y="69380"/>
                </a:lnTo>
                <a:lnTo>
                  <a:pt x="53050" y="69150"/>
                </a:lnTo>
                <a:lnTo>
                  <a:pt x="53020" y="68950"/>
                </a:lnTo>
                <a:lnTo>
                  <a:pt x="53020" y="68080"/>
                </a:lnTo>
                <a:lnTo>
                  <a:pt x="52950" y="67710"/>
                </a:lnTo>
                <a:lnTo>
                  <a:pt x="52830" y="67360"/>
                </a:lnTo>
                <a:lnTo>
                  <a:pt x="52640" y="66980"/>
                </a:lnTo>
                <a:lnTo>
                  <a:pt x="52530" y="66580"/>
                </a:lnTo>
                <a:lnTo>
                  <a:pt x="52690" y="65880"/>
                </a:lnTo>
                <a:lnTo>
                  <a:pt x="52670" y="65480"/>
                </a:lnTo>
                <a:lnTo>
                  <a:pt x="52490" y="65110"/>
                </a:lnTo>
                <a:lnTo>
                  <a:pt x="51890" y="64520"/>
                </a:lnTo>
                <a:lnTo>
                  <a:pt x="51630" y="64190"/>
                </a:lnTo>
                <a:lnTo>
                  <a:pt x="51250" y="63420"/>
                </a:lnTo>
                <a:lnTo>
                  <a:pt x="51100" y="63200"/>
                </a:lnTo>
                <a:lnTo>
                  <a:pt x="51240" y="63080"/>
                </a:lnTo>
                <a:lnTo>
                  <a:pt x="51360" y="62990"/>
                </a:lnTo>
                <a:lnTo>
                  <a:pt x="51420" y="62970"/>
                </a:lnTo>
                <a:lnTo>
                  <a:pt x="51480" y="62970"/>
                </a:lnTo>
                <a:lnTo>
                  <a:pt x="51750" y="63020"/>
                </a:lnTo>
                <a:lnTo>
                  <a:pt x="51920" y="63040"/>
                </a:lnTo>
                <a:lnTo>
                  <a:pt x="52020" y="63070"/>
                </a:lnTo>
                <a:lnTo>
                  <a:pt x="52100" y="63100"/>
                </a:lnTo>
                <a:lnTo>
                  <a:pt x="52170" y="63150"/>
                </a:lnTo>
                <a:lnTo>
                  <a:pt x="52250" y="63210"/>
                </a:lnTo>
                <a:lnTo>
                  <a:pt x="52440" y="63290"/>
                </a:lnTo>
                <a:lnTo>
                  <a:pt x="52570" y="63410"/>
                </a:lnTo>
                <a:lnTo>
                  <a:pt x="52690" y="63420"/>
                </a:lnTo>
                <a:lnTo>
                  <a:pt x="52870" y="63380"/>
                </a:lnTo>
                <a:lnTo>
                  <a:pt x="53520" y="63110"/>
                </a:lnTo>
                <a:lnTo>
                  <a:pt x="54370" y="62470"/>
                </a:lnTo>
                <a:lnTo>
                  <a:pt x="55300" y="61900"/>
                </a:lnTo>
                <a:lnTo>
                  <a:pt x="55370" y="63090"/>
                </a:lnTo>
                <a:lnTo>
                  <a:pt x="55540" y="63920"/>
                </a:lnTo>
                <a:lnTo>
                  <a:pt x="55850" y="64860"/>
                </a:lnTo>
                <a:lnTo>
                  <a:pt x="57180" y="66640"/>
                </a:lnTo>
                <a:lnTo>
                  <a:pt x="57330" y="66780"/>
                </a:lnTo>
                <a:lnTo>
                  <a:pt x="57670" y="66940"/>
                </a:lnTo>
                <a:lnTo>
                  <a:pt x="58060" y="67230"/>
                </a:lnTo>
                <a:lnTo>
                  <a:pt x="58000" y="67370"/>
                </a:lnTo>
                <a:lnTo>
                  <a:pt x="58020" y="67550"/>
                </a:lnTo>
                <a:lnTo>
                  <a:pt x="58070" y="67740"/>
                </a:lnTo>
                <a:lnTo>
                  <a:pt x="58070" y="67860"/>
                </a:lnTo>
                <a:lnTo>
                  <a:pt x="58050" y="68010"/>
                </a:lnTo>
                <a:lnTo>
                  <a:pt x="57860" y="68690"/>
                </a:lnTo>
                <a:lnTo>
                  <a:pt x="57810" y="68790"/>
                </a:lnTo>
                <a:lnTo>
                  <a:pt x="57230" y="69600"/>
                </a:lnTo>
                <a:lnTo>
                  <a:pt x="57200" y="69680"/>
                </a:lnTo>
                <a:lnTo>
                  <a:pt x="57180" y="69730"/>
                </a:lnTo>
                <a:lnTo>
                  <a:pt x="57220" y="69840"/>
                </a:lnTo>
                <a:lnTo>
                  <a:pt x="57230" y="69920"/>
                </a:lnTo>
                <a:lnTo>
                  <a:pt x="57230" y="70020"/>
                </a:lnTo>
                <a:lnTo>
                  <a:pt x="56380" y="73820"/>
                </a:lnTo>
                <a:lnTo>
                  <a:pt x="56250" y="73970"/>
                </a:lnTo>
                <a:lnTo>
                  <a:pt x="56200" y="73970"/>
                </a:lnTo>
                <a:lnTo>
                  <a:pt x="56120" y="73950"/>
                </a:lnTo>
                <a:lnTo>
                  <a:pt x="56100" y="73910"/>
                </a:lnTo>
                <a:lnTo>
                  <a:pt x="56090" y="73850"/>
                </a:lnTo>
                <a:lnTo>
                  <a:pt x="56120" y="73730"/>
                </a:lnTo>
                <a:lnTo>
                  <a:pt x="56130" y="73660"/>
                </a:lnTo>
                <a:lnTo>
                  <a:pt x="56120" y="73540"/>
                </a:lnTo>
                <a:lnTo>
                  <a:pt x="56090" y="73410"/>
                </a:lnTo>
                <a:lnTo>
                  <a:pt x="56040" y="73250"/>
                </a:lnTo>
                <a:lnTo>
                  <a:pt x="55940" y="73150"/>
                </a:lnTo>
                <a:lnTo>
                  <a:pt x="55850" y="73070"/>
                </a:lnTo>
                <a:lnTo>
                  <a:pt x="55710" y="73010"/>
                </a:lnTo>
                <a:lnTo>
                  <a:pt x="55540" y="72950"/>
                </a:lnTo>
                <a:lnTo>
                  <a:pt x="55090" y="72870"/>
                </a:lnTo>
                <a:lnTo>
                  <a:pt x="54930" y="72810"/>
                </a:lnTo>
                <a:lnTo>
                  <a:pt x="54840" y="72790"/>
                </a:lnTo>
                <a:lnTo>
                  <a:pt x="54750" y="72780"/>
                </a:lnTo>
                <a:lnTo>
                  <a:pt x="54560" y="72810"/>
                </a:lnTo>
                <a:lnTo>
                  <a:pt x="54510" y="72810"/>
                </a:lnTo>
                <a:lnTo>
                  <a:pt x="53830" y="72600"/>
                </a:lnTo>
                <a:lnTo>
                  <a:pt x="53300" y="72490"/>
                </a:lnTo>
                <a:lnTo>
                  <a:pt x="53140" y="72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