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Nsanje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Nsa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70" y="90280"/>
                </a:moveTo>
                <a:lnTo>
                  <a:pt x="56950" y="90150"/>
                </a:lnTo>
                <a:lnTo>
                  <a:pt x="56960" y="90150"/>
                </a:lnTo>
                <a:lnTo>
                  <a:pt x="57200" y="89770"/>
                </a:lnTo>
                <a:lnTo>
                  <a:pt x="57390" y="89590"/>
                </a:lnTo>
                <a:lnTo>
                  <a:pt x="57600" y="89460"/>
                </a:lnTo>
                <a:lnTo>
                  <a:pt x="57740" y="89400"/>
                </a:lnTo>
                <a:lnTo>
                  <a:pt x="57800" y="89330"/>
                </a:lnTo>
                <a:lnTo>
                  <a:pt x="57810" y="89260"/>
                </a:lnTo>
                <a:lnTo>
                  <a:pt x="57780" y="89170"/>
                </a:lnTo>
                <a:lnTo>
                  <a:pt x="57770" y="89040"/>
                </a:lnTo>
                <a:lnTo>
                  <a:pt x="57830" y="88840"/>
                </a:lnTo>
                <a:lnTo>
                  <a:pt x="57900" y="88710"/>
                </a:lnTo>
                <a:lnTo>
                  <a:pt x="58520" y="88020"/>
                </a:lnTo>
                <a:lnTo>
                  <a:pt x="58740" y="87810"/>
                </a:lnTo>
                <a:lnTo>
                  <a:pt x="58820" y="87760"/>
                </a:lnTo>
                <a:lnTo>
                  <a:pt x="58860" y="87710"/>
                </a:lnTo>
                <a:lnTo>
                  <a:pt x="58890" y="87630"/>
                </a:lnTo>
                <a:lnTo>
                  <a:pt x="59260" y="85880"/>
                </a:lnTo>
                <a:lnTo>
                  <a:pt x="59900" y="86580"/>
                </a:lnTo>
                <a:lnTo>
                  <a:pt x="59990" y="86620"/>
                </a:lnTo>
                <a:lnTo>
                  <a:pt x="60100" y="86640"/>
                </a:lnTo>
                <a:lnTo>
                  <a:pt x="60140" y="86560"/>
                </a:lnTo>
                <a:lnTo>
                  <a:pt x="60340" y="86520"/>
                </a:lnTo>
                <a:lnTo>
                  <a:pt x="60870" y="86680"/>
                </a:lnTo>
                <a:lnTo>
                  <a:pt x="60870" y="86690"/>
                </a:lnTo>
                <a:lnTo>
                  <a:pt x="60830" y="86850"/>
                </a:lnTo>
                <a:lnTo>
                  <a:pt x="60830" y="87320"/>
                </a:lnTo>
                <a:lnTo>
                  <a:pt x="60770" y="87530"/>
                </a:lnTo>
                <a:lnTo>
                  <a:pt x="60610" y="87700"/>
                </a:lnTo>
                <a:lnTo>
                  <a:pt x="59820" y="88230"/>
                </a:lnTo>
                <a:lnTo>
                  <a:pt x="59670" y="88330"/>
                </a:lnTo>
                <a:lnTo>
                  <a:pt x="59860" y="88860"/>
                </a:lnTo>
                <a:lnTo>
                  <a:pt x="60040" y="89160"/>
                </a:lnTo>
                <a:lnTo>
                  <a:pt x="60090" y="89280"/>
                </a:lnTo>
                <a:lnTo>
                  <a:pt x="60160" y="89380"/>
                </a:lnTo>
                <a:lnTo>
                  <a:pt x="60280" y="89420"/>
                </a:lnTo>
                <a:lnTo>
                  <a:pt x="60390" y="89440"/>
                </a:lnTo>
                <a:lnTo>
                  <a:pt x="60640" y="89540"/>
                </a:lnTo>
                <a:lnTo>
                  <a:pt x="60710" y="89580"/>
                </a:lnTo>
                <a:lnTo>
                  <a:pt x="60760" y="89630"/>
                </a:lnTo>
                <a:lnTo>
                  <a:pt x="60820" y="89760"/>
                </a:lnTo>
                <a:lnTo>
                  <a:pt x="60870" y="89820"/>
                </a:lnTo>
                <a:lnTo>
                  <a:pt x="60900" y="89840"/>
                </a:lnTo>
                <a:lnTo>
                  <a:pt x="61000" y="89890"/>
                </a:lnTo>
                <a:lnTo>
                  <a:pt x="61030" y="89910"/>
                </a:lnTo>
                <a:lnTo>
                  <a:pt x="61300" y="90210"/>
                </a:lnTo>
                <a:lnTo>
                  <a:pt x="61340" y="90270"/>
                </a:lnTo>
                <a:lnTo>
                  <a:pt x="61370" y="91060"/>
                </a:lnTo>
                <a:lnTo>
                  <a:pt x="61420" y="91300"/>
                </a:lnTo>
                <a:lnTo>
                  <a:pt x="61650" y="91760"/>
                </a:lnTo>
                <a:lnTo>
                  <a:pt x="61700" y="92060"/>
                </a:lnTo>
                <a:lnTo>
                  <a:pt x="61420" y="92300"/>
                </a:lnTo>
                <a:lnTo>
                  <a:pt x="61390" y="92550"/>
                </a:lnTo>
                <a:lnTo>
                  <a:pt x="61420" y="93010"/>
                </a:lnTo>
                <a:lnTo>
                  <a:pt x="61380" y="93060"/>
                </a:lnTo>
                <a:lnTo>
                  <a:pt x="61310" y="93110"/>
                </a:lnTo>
                <a:lnTo>
                  <a:pt x="61260" y="93180"/>
                </a:lnTo>
                <a:lnTo>
                  <a:pt x="61260" y="93250"/>
                </a:lnTo>
                <a:lnTo>
                  <a:pt x="61310" y="93310"/>
                </a:lnTo>
                <a:lnTo>
                  <a:pt x="61680" y="93530"/>
                </a:lnTo>
                <a:lnTo>
                  <a:pt x="61750" y="93630"/>
                </a:lnTo>
                <a:lnTo>
                  <a:pt x="61690" y="93780"/>
                </a:lnTo>
                <a:lnTo>
                  <a:pt x="61570" y="94000"/>
                </a:lnTo>
                <a:lnTo>
                  <a:pt x="61560" y="94190"/>
                </a:lnTo>
                <a:lnTo>
                  <a:pt x="61660" y="94640"/>
                </a:lnTo>
                <a:lnTo>
                  <a:pt x="61670" y="94880"/>
                </a:lnTo>
                <a:lnTo>
                  <a:pt x="61640" y="95080"/>
                </a:lnTo>
                <a:lnTo>
                  <a:pt x="61580" y="95250"/>
                </a:lnTo>
                <a:lnTo>
                  <a:pt x="61500" y="95380"/>
                </a:lnTo>
                <a:lnTo>
                  <a:pt x="61490" y="95380"/>
                </a:lnTo>
                <a:lnTo>
                  <a:pt x="60840" y="95450"/>
                </a:lnTo>
                <a:lnTo>
                  <a:pt x="59690" y="95420"/>
                </a:lnTo>
                <a:lnTo>
                  <a:pt x="59090" y="95320"/>
                </a:lnTo>
                <a:lnTo>
                  <a:pt x="58920" y="95150"/>
                </a:lnTo>
                <a:lnTo>
                  <a:pt x="58960" y="94840"/>
                </a:lnTo>
                <a:lnTo>
                  <a:pt x="58580" y="94270"/>
                </a:lnTo>
                <a:lnTo>
                  <a:pt x="58670" y="93900"/>
                </a:lnTo>
                <a:lnTo>
                  <a:pt x="58920" y="93690"/>
                </a:lnTo>
                <a:lnTo>
                  <a:pt x="59210" y="93550"/>
                </a:lnTo>
                <a:lnTo>
                  <a:pt x="59460" y="93370"/>
                </a:lnTo>
                <a:lnTo>
                  <a:pt x="59590" y="93040"/>
                </a:lnTo>
                <a:lnTo>
                  <a:pt x="59630" y="92660"/>
                </a:lnTo>
                <a:lnTo>
                  <a:pt x="59620" y="92220"/>
                </a:lnTo>
                <a:lnTo>
                  <a:pt x="59520" y="91850"/>
                </a:lnTo>
                <a:lnTo>
                  <a:pt x="59260" y="91660"/>
                </a:lnTo>
                <a:lnTo>
                  <a:pt x="58880" y="91650"/>
                </a:lnTo>
                <a:lnTo>
                  <a:pt x="58540" y="91680"/>
                </a:lnTo>
                <a:lnTo>
                  <a:pt x="58220" y="91630"/>
                </a:lnTo>
                <a:lnTo>
                  <a:pt x="57880" y="91360"/>
                </a:lnTo>
                <a:lnTo>
                  <a:pt x="57670" y="91080"/>
                </a:lnTo>
                <a:lnTo>
                  <a:pt x="57580" y="90970"/>
                </a:lnTo>
                <a:lnTo>
                  <a:pt x="57420" y="90860"/>
                </a:lnTo>
                <a:lnTo>
                  <a:pt x="57340" y="90830"/>
                </a:lnTo>
                <a:lnTo>
                  <a:pt x="57170" y="90800"/>
                </a:lnTo>
                <a:lnTo>
                  <a:pt x="57090" y="90750"/>
                </a:lnTo>
                <a:lnTo>
                  <a:pt x="57040" y="90660"/>
                </a:lnTo>
                <a:lnTo>
                  <a:pt x="57000" y="90430"/>
                </a:lnTo>
                <a:lnTo>
                  <a:pt x="56950" y="90330"/>
                </a:lnTo>
                <a:lnTo>
                  <a:pt x="56870" y="9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