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Nkhotakota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Malawi • State Map | Fully Editable Vector Shape</a:t>
            </a:r>
          </a:p>
        </p:txBody>
      </p:sp>
      <p:sp>
        <p:nvSpPr>
          <p:cNvPr id="101" name="Nkhotakot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970" y="36600"/>
                </a:moveTo>
                <a:lnTo>
                  <a:pt x="45180" y="36550"/>
                </a:lnTo>
                <a:lnTo>
                  <a:pt x="45280" y="36550"/>
                </a:lnTo>
                <a:lnTo>
                  <a:pt x="45390" y="36590"/>
                </a:lnTo>
                <a:lnTo>
                  <a:pt x="45640" y="36810"/>
                </a:lnTo>
                <a:lnTo>
                  <a:pt x="45790" y="36910"/>
                </a:lnTo>
                <a:lnTo>
                  <a:pt x="46250" y="37110"/>
                </a:lnTo>
                <a:lnTo>
                  <a:pt x="47090" y="37310"/>
                </a:lnTo>
                <a:lnTo>
                  <a:pt x="47110" y="37310"/>
                </a:lnTo>
                <a:lnTo>
                  <a:pt x="47110" y="37320"/>
                </a:lnTo>
                <a:lnTo>
                  <a:pt x="47210" y="38080"/>
                </a:lnTo>
                <a:lnTo>
                  <a:pt x="47420" y="38640"/>
                </a:lnTo>
                <a:lnTo>
                  <a:pt x="47440" y="38750"/>
                </a:lnTo>
                <a:lnTo>
                  <a:pt x="47440" y="38880"/>
                </a:lnTo>
                <a:lnTo>
                  <a:pt x="47480" y="38990"/>
                </a:lnTo>
                <a:lnTo>
                  <a:pt x="47680" y="39070"/>
                </a:lnTo>
                <a:lnTo>
                  <a:pt x="47740" y="39160"/>
                </a:lnTo>
                <a:lnTo>
                  <a:pt x="47760" y="39270"/>
                </a:lnTo>
                <a:lnTo>
                  <a:pt x="47740" y="39360"/>
                </a:lnTo>
                <a:lnTo>
                  <a:pt x="48000" y="39420"/>
                </a:lnTo>
                <a:lnTo>
                  <a:pt x="48220" y="39390"/>
                </a:lnTo>
                <a:lnTo>
                  <a:pt x="48450" y="39390"/>
                </a:lnTo>
                <a:lnTo>
                  <a:pt x="48710" y="39560"/>
                </a:lnTo>
                <a:lnTo>
                  <a:pt x="49070" y="40600"/>
                </a:lnTo>
                <a:lnTo>
                  <a:pt x="49110" y="40860"/>
                </a:lnTo>
                <a:lnTo>
                  <a:pt x="49100" y="40970"/>
                </a:lnTo>
                <a:lnTo>
                  <a:pt x="49030" y="41080"/>
                </a:lnTo>
                <a:lnTo>
                  <a:pt x="48920" y="41200"/>
                </a:lnTo>
                <a:lnTo>
                  <a:pt x="48870" y="41310"/>
                </a:lnTo>
                <a:lnTo>
                  <a:pt x="48840" y="41600"/>
                </a:lnTo>
                <a:lnTo>
                  <a:pt x="48840" y="41880"/>
                </a:lnTo>
                <a:lnTo>
                  <a:pt x="48890" y="42180"/>
                </a:lnTo>
                <a:lnTo>
                  <a:pt x="49070" y="42720"/>
                </a:lnTo>
                <a:lnTo>
                  <a:pt x="49310" y="43150"/>
                </a:lnTo>
                <a:lnTo>
                  <a:pt x="49480" y="43350"/>
                </a:lnTo>
                <a:lnTo>
                  <a:pt x="49910" y="43540"/>
                </a:lnTo>
                <a:lnTo>
                  <a:pt x="49920" y="43790"/>
                </a:lnTo>
                <a:lnTo>
                  <a:pt x="49770" y="44360"/>
                </a:lnTo>
                <a:lnTo>
                  <a:pt x="49840" y="44610"/>
                </a:lnTo>
                <a:lnTo>
                  <a:pt x="50190" y="44920"/>
                </a:lnTo>
                <a:lnTo>
                  <a:pt x="50310" y="45120"/>
                </a:lnTo>
                <a:lnTo>
                  <a:pt x="50320" y="45270"/>
                </a:lnTo>
                <a:lnTo>
                  <a:pt x="50250" y="45550"/>
                </a:lnTo>
                <a:lnTo>
                  <a:pt x="50280" y="45690"/>
                </a:lnTo>
                <a:lnTo>
                  <a:pt x="50360" y="45770"/>
                </a:lnTo>
                <a:lnTo>
                  <a:pt x="50450" y="45700"/>
                </a:lnTo>
                <a:lnTo>
                  <a:pt x="50510" y="45560"/>
                </a:lnTo>
                <a:lnTo>
                  <a:pt x="50540" y="45450"/>
                </a:lnTo>
                <a:lnTo>
                  <a:pt x="50570" y="45610"/>
                </a:lnTo>
                <a:lnTo>
                  <a:pt x="50490" y="45960"/>
                </a:lnTo>
                <a:lnTo>
                  <a:pt x="50470" y="46160"/>
                </a:lnTo>
                <a:lnTo>
                  <a:pt x="50600" y="46750"/>
                </a:lnTo>
                <a:lnTo>
                  <a:pt x="50620" y="48650"/>
                </a:lnTo>
                <a:lnTo>
                  <a:pt x="50730" y="49460"/>
                </a:lnTo>
                <a:lnTo>
                  <a:pt x="50680" y="49790"/>
                </a:lnTo>
                <a:lnTo>
                  <a:pt x="50430" y="50140"/>
                </a:lnTo>
                <a:lnTo>
                  <a:pt x="50290" y="50470"/>
                </a:lnTo>
                <a:lnTo>
                  <a:pt x="50330" y="50860"/>
                </a:lnTo>
                <a:lnTo>
                  <a:pt x="50470" y="51240"/>
                </a:lnTo>
                <a:lnTo>
                  <a:pt x="50530" y="51340"/>
                </a:lnTo>
                <a:lnTo>
                  <a:pt x="50500" y="51340"/>
                </a:lnTo>
                <a:lnTo>
                  <a:pt x="49520" y="51900"/>
                </a:lnTo>
                <a:lnTo>
                  <a:pt x="49050" y="52110"/>
                </a:lnTo>
                <a:lnTo>
                  <a:pt x="48770" y="52160"/>
                </a:lnTo>
                <a:lnTo>
                  <a:pt x="48630" y="52180"/>
                </a:lnTo>
                <a:lnTo>
                  <a:pt x="48290" y="52340"/>
                </a:lnTo>
                <a:lnTo>
                  <a:pt x="48190" y="50790"/>
                </a:lnTo>
                <a:lnTo>
                  <a:pt x="47950" y="49890"/>
                </a:lnTo>
                <a:lnTo>
                  <a:pt x="47970" y="49710"/>
                </a:lnTo>
                <a:lnTo>
                  <a:pt x="48010" y="49560"/>
                </a:lnTo>
                <a:lnTo>
                  <a:pt x="48060" y="49450"/>
                </a:lnTo>
                <a:lnTo>
                  <a:pt x="48070" y="49360"/>
                </a:lnTo>
                <a:lnTo>
                  <a:pt x="47970" y="48740"/>
                </a:lnTo>
                <a:lnTo>
                  <a:pt x="47940" y="48620"/>
                </a:lnTo>
                <a:lnTo>
                  <a:pt x="47880" y="48530"/>
                </a:lnTo>
                <a:lnTo>
                  <a:pt x="47750" y="48510"/>
                </a:lnTo>
                <a:lnTo>
                  <a:pt x="47640" y="48510"/>
                </a:lnTo>
                <a:lnTo>
                  <a:pt x="47550" y="48490"/>
                </a:lnTo>
                <a:lnTo>
                  <a:pt x="47480" y="48440"/>
                </a:lnTo>
                <a:lnTo>
                  <a:pt x="47440" y="48330"/>
                </a:lnTo>
                <a:lnTo>
                  <a:pt x="47430" y="48210"/>
                </a:lnTo>
                <a:lnTo>
                  <a:pt x="47450" y="48110"/>
                </a:lnTo>
                <a:lnTo>
                  <a:pt x="47480" y="48010"/>
                </a:lnTo>
                <a:lnTo>
                  <a:pt x="47500" y="47920"/>
                </a:lnTo>
                <a:lnTo>
                  <a:pt x="47470" y="47860"/>
                </a:lnTo>
                <a:lnTo>
                  <a:pt x="47420" y="47850"/>
                </a:lnTo>
                <a:lnTo>
                  <a:pt x="46940" y="48000"/>
                </a:lnTo>
                <a:lnTo>
                  <a:pt x="46890" y="48030"/>
                </a:lnTo>
                <a:lnTo>
                  <a:pt x="46870" y="48080"/>
                </a:lnTo>
                <a:lnTo>
                  <a:pt x="46790" y="48370"/>
                </a:lnTo>
                <a:lnTo>
                  <a:pt x="46750" y="48470"/>
                </a:lnTo>
                <a:lnTo>
                  <a:pt x="46700" y="48530"/>
                </a:lnTo>
                <a:lnTo>
                  <a:pt x="46620" y="48600"/>
                </a:lnTo>
                <a:lnTo>
                  <a:pt x="46530" y="48620"/>
                </a:lnTo>
                <a:lnTo>
                  <a:pt x="46440" y="48590"/>
                </a:lnTo>
                <a:lnTo>
                  <a:pt x="46340" y="48520"/>
                </a:lnTo>
                <a:lnTo>
                  <a:pt x="46260" y="48440"/>
                </a:lnTo>
                <a:lnTo>
                  <a:pt x="46200" y="48370"/>
                </a:lnTo>
                <a:lnTo>
                  <a:pt x="46210" y="48170"/>
                </a:lnTo>
                <a:lnTo>
                  <a:pt x="46200" y="48060"/>
                </a:lnTo>
                <a:lnTo>
                  <a:pt x="46070" y="47830"/>
                </a:lnTo>
                <a:lnTo>
                  <a:pt x="46010" y="47740"/>
                </a:lnTo>
                <a:lnTo>
                  <a:pt x="45950" y="47680"/>
                </a:lnTo>
                <a:lnTo>
                  <a:pt x="45870" y="47450"/>
                </a:lnTo>
                <a:lnTo>
                  <a:pt x="45860" y="46870"/>
                </a:lnTo>
                <a:lnTo>
                  <a:pt x="46010" y="46730"/>
                </a:lnTo>
                <a:lnTo>
                  <a:pt x="46040" y="46690"/>
                </a:lnTo>
                <a:lnTo>
                  <a:pt x="46120" y="46470"/>
                </a:lnTo>
                <a:lnTo>
                  <a:pt x="46170" y="46390"/>
                </a:lnTo>
                <a:lnTo>
                  <a:pt x="46200" y="46350"/>
                </a:lnTo>
                <a:lnTo>
                  <a:pt x="46650" y="45980"/>
                </a:lnTo>
                <a:lnTo>
                  <a:pt x="46770" y="45920"/>
                </a:lnTo>
                <a:lnTo>
                  <a:pt x="46790" y="45890"/>
                </a:lnTo>
                <a:lnTo>
                  <a:pt x="46770" y="45820"/>
                </a:lnTo>
                <a:lnTo>
                  <a:pt x="46720" y="45670"/>
                </a:lnTo>
                <a:lnTo>
                  <a:pt x="46340" y="45230"/>
                </a:lnTo>
                <a:lnTo>
                  <a:pt x="46220" y="45030"/>
                </a:lnTo>
                <a:lnTo>
                  <a:pt x="46120" y="44900"/>
                </a:lnTo>
                <a:lnTo>
                  <a:pt x="45980" y="44810"/>
                </a:lnTo>
                <a:lnTo>
                  <a:pt x="45870" y="44780"/>
                </a:lnTo>
                <a:lnTo>
                  <a:pt x="45770" y="44760"/>
                </a:lnTo>
                <a:lnTo>
                  <a:pt x="45680" y="44760"/>
                </a:lnTo>
                <a:lnTo>
                  <a:pt x="45030" y="44840"/>
                </a:lnTo>
                <a:lnTo>
                  <a:pt x="44940" y="44840"/>
                </a:lnTo>
                <a:lnTo>
                  <a:pt x="44860" y="44800"/>
                </a:lnTo>
                <a:lnTo>
                  <a:pt x="44800" y="44740"/>
                </a:lnTo>
                <a:lnTo>
                  <a:pt x="44750" y="44610"/>
                </a:lnTo>
                <a:lnTo>
                  <a:pt x="44720" y="44500"/>
                </a:lnTo>
                <a:lnTo>
                  <a:pt x="44730" y="44130"/>
                </a:lnTo>
                <a:lnTo>
                  <a:pt x="44880" y="43210"/>
                </a:lnTo>
                <a:lnTo>
                  <a:pt x="45140" y="42860"/>
                </a:lnTo>
                <a:lnTo>
                  <a:pt x="45450" y="42330"/>
                </a:lnTo>
                <a:lnTo>
                  <a:pt x="45510" y="42260"/>
                </a:lnTo>
                <a:lnTo>
                  <a:pt x="45580" y="42200"/>
                </a:lnTo>
                <a:lnTo>
                  <a:pt x="45660" y="42140"/>
                </a:lnTo>
                <a:lnTo>
                  <a:pt x="45750" y="42100"/>
                </a:lnTo>
                <a:lnTo>
                  <a:pt x="46090" y="42050"/>
                </a:lnTo>
                <a:lnTo>
                  <a:pt x="46460" y="41920"/>
                </a:lnTo>
                <a:lnTo>
                  <a:pt x="46580" y="41840"/>
                </a:lnTo>
                <a:lnTo>
                  <a:pt x="46770" y="41690"/>
                </a:lnTo>
                <a:lnTo>
                  <a:pt x="46860" y="41640"/>
                </a:lnTo>
                <a:lnTo>
                  <a:pt x="46960" y="41600"/>
                </a:lnTo>
                <a:lnTo>
                  <a:pt x="47200" y="41540"/>
                </a:lnTo>
                <a:lnTo>
                  <a:pt x="47420" y="41510"/>
                </a:lnTo>
                <a:lnTo>
                  <a:pt x="47480" y="41480"/>
                </a:lnTo>
                <a:lnTo>
                  <a:pt x="47540" y="41420"/>
                </a:lnTo>
                <a:lnTo>
                  <a:pt x="47570" y="41330"/>
                </a:lnTo>
                <a:lnTo>
                  <a:pt x="47660" y="41070"/>
                </a:lnTo>
                <a:lnTo>
                  <a:pt x="47750" y="40950"/>
                </a:lnTo>
                <a:lnTo>
                  <a:pt x="47930" y="40790"/>
                </a:lnTo>
                <a:lnTo>
                  <a:pt x="47950" y="40760"/>
                </a:lnTo>
                <a:lnTo>
                  <a:pt x="47960" y="40730"/>
                </a:lnTo>
                <a:lnTo>
                  <a:pt x="47950" y="40690"/>
                </a:lnTo>
                <a:lnTo>
                  <a:pt x="47920" y="40640"/>
                </a:lnTo>
                <a:lnTo>
                  <a:pt x="47800" y="40580"/>
                </a:lnTo>
                <a:lnTo>
                  <a:pt x="47700" y="40580"/>
                </a:lnTo>
                <a:lnTo>
                  <a:pt x="47430" y="40650"/>
                </a:lnTo>
                <a:lnTo>
                  <a:pt x="47290" y="40660"/>
                </a:lnTo>
                <a:lnTo>
                  <a:pt x="47150" y="40640"/>
                </a:lnTo>
                <a:lnTo>
                  <a:pt x="47010" y="40610"/>
                </a:lnTo>
                <a:lnTo>
                  <a:pt x="46880" y="40560"/>
                </a:lnTo>
                <a:lnTo>
                  <a:pt x="46460" y="40350"/>
                </a:lnTo>
                <a:lnTo>
                  <a:pt x="46310" y="40330"/>
                </a:lnTo>
                <a:lnTo>
                  <a:pt x="46010" y="40340"/>
                </a:lnTo>
                <a:lnTo>
                  <a:pt x="45900" y="40280"/>
                </a:lnTo>
                <a:lnTo>
                  <a:pt x="45800" y="40170"/>
                </a:lnTo>
                <a:lnTo>
                  <a:pt x="45710" y="40050"/>
                </a:lnTo>
                <a:lnTo>
                  <a:pt x="45640" y="39910"/>
                </a:lnTo>
                <a:lnTo>
                  <a:pt x="45580" y="39740"/>
                </a:lnTo>
                <a:lnTo>
                  <a:pt x="45560" y="39480"/>
                </a:lnTo>
                <a:lnTo>
                  <a:pt x="45520" y="39300"/>
                </a:lnTo>
                <a:lnTo>
                  <a:pt x="45310" y="39060"/>
                </a:lnTo>
                <a:lnTo>
                  <a:pt x="45190" y="38890"/>
                </a:lnTo>
                <a:lnTo>
                  <a:pt x="45020" y="38530"/>
                </a:lnTo>
                <a:lnTo>
                  <a:pt x="44870" y="38380"/>
                </a:lnTo>
                <a:lnTo>
                  <a:pt x="44710" y="38280"/>
                </a:lnTo>
                <a:lnTo>
                  <a:pt x="44350" y="38250"/>
                </a:lnTo>
                <a:lnTo>
                  <a:pt x="44220" y="38200"/>
                </a:lnTo>
                <a:lnTo>
                  <a:pt x="44120" y="38100"/>
                </a:lnTo>
                <a:lnTo>
                  <a:pt x="44080" y="37970"/>
                </a:lnTo>
                <a:lnTo>
                  <a:pt x="44030" y="37640"/>
                </a:lnTo>
                <a:lnTo>
                  <a:pt x="44030" y="37540"/>
                </a:lnTo>
                <a:lnTo>
                  <a:pt x="44230" y="37220"/>
                </a:lnTo>
                <a:lnTo>
                  <a:pt x="44970" y="36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