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Nkhata Bay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Nkhata B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960" y="27890"/>
                </a:moveTo>
                <a:lnTo>
                  <a:pt x="57010" y="27980"/>
                </a:lnTo>
                <a:lnTo>
                  <a:pt x="57220" y="28160"/>
                </a:lnTo>
                <a:lnTo>
                  <a:pt x="57000" y="27980"/>
                </a:lnTo>
                <a:lnTo>
                  <a:pt x="56960" y="27890"/>
                </a:lnTo>
                <a:close/>
                <a:moveTo>
                  <a:pt x="47410" y="24180"/>
                </a:moveTo>
                <a:lnTo>
                  <a:pt x="48980" y="23250"/>
                </a:lnTo>
                <a:lnTo>
                  <a:pt x="49410" y="22920"/>
                </a:lnTo>
                <a:lnTo>
                  <a:pt x="49380" y="23990"/>
                </a:lnTo>
                <a:lnTo>
                  <a:pt x="49450" y="24370"/>
                </a:lnTo>
                <a:lnTo>
                  <a:pt x="49610" y="24590"/>
                </a:lnTo>
                <a:lnTo>
                  <a:pt x="49300" y="25150"/>
                </a:lnTo>
                <a:lnTo>
                  <a:pt x="49220" y="25450"/>
                </a:lnTo>
                <a:lnTo>
                  <a:pt x="49340" y="25750"/>
                </a:lnTo>
                <a:lnTo>
                  <a:pt x="49410" y="25860"/>
                </a:lnTo>
                <a:lnTo>
                  <a:pt x="49410" y="25980"/>
                </a:lnTo>
                <a:lnTo>
                  <a:pt x="49380" y="26270"/>
                </a:lnTo>
                <a:lnTo>
                  <a:pt x="49410" y="26450"/>
                </a:lnTo>
                <a:lnTo>
                  <a:pt x="49490" y="26550"/>
                </a:lnTo>
                <a:lnTo>
                  <a:pt x="49600" y="26620"/>
                </a:lnTo>
                <a:lnTo>
                  <a:pt x="49700" y="26740"/>
                </a:lnTo>
                <a:lnTo>
                  <a:pt x="49930" y="27400"/>
                </a:lnTo>
                <a:lnTo>
                  <a:pt x="50000" y="28850"/>
                </a:lnTo>
                <a:lnTo>
                  <a:pt x="50230" y="29680"/>
                </a:lnTo>
                <a:lnTo>
                  <a:pt x="50220" y="30020"/>
                </a:lnTo>
                <a:lnTo>
                  <a:pt x="50280" y="30140"/>
                </a:lnTo>
                <a:lnTo>
                  <a:pt x="50350" y="30250"/>
                </a:lnTo>
                <a:lnTo>
                  <a:pt x="50410" y="30420"/>
                </a:lnTo>
                <a:lnTo>
                  <a:pt x="50470" y="30730"/>
                </a:lnTo>
                <a:lnTo>
                  <a:pt x="50460" y="31110"/>
                </a:lnTo>
                <a:lnTo>
                  <a:pt x="50360" y="31340"/>
                </a:lnTo>
                <a:lnTo>
                  <a:pt x="49900" y="31790"/>
                </a:lnTo>
                <a:lnTo>
                  <a:pt x="49770" y="31860"/>
                </a:lnTo>
                <a:lnTo>
                  <a:pt x="49700" y="31930"/>
                </a:lnTo>
                <a:lnTo>
                  <a:pt x="49650" y="32000"/>
                </a:lnTo>
                <a:lnTo>
                  <a:pt x="49610" y="32150"/>
                </a:lnTo>
                <a:lnTo>
                  <a:pt x="49570" y="32210"/>
                </a:lnTo>
                <a:lnTo>
                  <a:pt x="49450" y="32310"/>
                </a:lnTo>
                <a:lnTo>
                  <a:pt x="49180" y="32460"/>
                </a:lnTo>
                <a:lnTo>
                  <a:pt x="49070" y="32570"/>
                </a:lnTo>
                <a:lnTo>
                  <a:pt x="48940" y="32830"/>
                </a:lnTo>
                <a:lnTo>
                  <a:pt x="48850" y="33180"/>
                </a:lnTo>
                <a:lnTo>
                  <a:pt x="48850" y="33520"/>
                </a:lnTo>
                <a:lnTo>
                  <a:pt x="48990" y="33760"/>
                </a:lnTo>
                <a:lnTo>
                  <a:pt x="47690" y="34760"/>
                </a:lnTo>
                <a:lnTo>
                  <a:pt x="47550" y="34950"/>
                </a:lnTo>
                <a:lnTo>
                  <a:pt x="47480" y="35150"/>
                </a:lnTo>
                <a:lnTo>
                  <a:pt x="47420" y="35600"/>
                </a:lnTo>
                <a:lnTo>
                  <a:pt x="47280" y="36180"/>
                </a:lnTo>
                <a:lnTo>
                  <a:pt x="47240" y="36550"/>
                </a:lnTo>
                <a:lnTo>
                  <a:pt x="47110" y="37120"/>
                </a:lnTo>
                <a:lnTo>
                  <a:pt x="47110" y="37310"/>
                </a:lnTo>
                <a:lnTo>
                  <a:pt x="47090" y="37310"/>
                </a:lnTo>
                <a:lnTo>
                  <a:pt x="46250" y="37110"/>
                </a:lnTo>
                <a:lnTo>
                  <a:pt x="45790" y="36910"/>
                </a:lnTo>
                <a:lnTo>
                  <a:pt x="45640" y="36810"/>
                </a:lnTo>
                <a:lnTo>
                  <a:pt x="45390" y="36590"/>
                </a:lnTo>
                <a:lnTo>
                  <a:pt x="45280" y="36550"/>
                </a:lnTo>
                <a:lnTo>
                  <a:pt x="45180" y="36550"/>
                </a:lnTo>
                <a:lnTo>
                  <a:pt x="44970" y="36600"/>
                </a:lnTo>
                <a:lnTo>
                  <a:pt x="44290" y="36600"/>
                </a:lnTo>
                <a:lnTo>
                  <a:pt x="44190" y="36580"/>
                </a:lnTo>
                <a:lnTo>
                  <a:pt x="44120" y="36530"/>
                </a:lnTo>
                <a:lnTo>
                  <a:pt x="44060" y="36470"/>
                </a:lnTo>
                <a:lnTo>
                  <a:pt x="44000" y="36380"/>
                </a:lnTo>
                <a:lnTo>
                  <a:pt x="43950" y="36320"/>
                </a:lnTo>
                <a:lnTo>
                  <a:pt x="43880" y="36280"/>
                </a:lnTo>
                <a:lnTo>
                  <a:pt x="43690" y="36210"/>
                </a:lnTo>
                <a:lnTo>
                  <a:pt x="43600" y="36160"/>
                </a:lnTo>
                <a:lnTo>
                  <a:pt x="43530" y="36100"/>
                </a:lnTo>
                <a:lnTo>
                  <a:pt x="43520" y="36000"/>
                </a:lnTo>
                <a:lnTo>
                  <a:pt x="43550" y="35890"/>
                </a:lnTo>
                <a:lnTo>
                  <a:pt x="43660" y="35700"/>
                </a:lnTo>
                <a:lnTo>
                  <a:pt x="43770" y="35570"/>
                </a:lnTo>
                <a:lnTo>
                  <a:pt x="43880" y="35490"/>
                </a:lnTo>
                <a:lnTo>
                  <a:pt x="44000" y="35450"/>
                </a:lnTo>
                <a:lnTo>
                  <a:pt x="44120" y="35440"/>
                </a:lnTo>
                <a:lnTo>
                  <a:pt x="44250" y="35410"/>
                </a:lnTo>
                <a:lnTo>
                  <a:pt x="44360" y="35350"/>
                </a:lnTo>
                <a:lnTo>
                  <a:pt x="44450" y="35260"/>
                </a:lnTo>
                <a:lnTo>
                  <a:pt x="44680" y="34950"/>
                </a:lnTo>
                <a:lnTo>
                  <a:pt x="44720" y="34840"/>
                </a:lnTo>
                <a:lnTo>
                  <a:pt x="44690" y="34700"/>
                </a:lnTo>
                <a:lnTo>
                  <a:pt x="44650" y="34590"/>
                </a:lnTo>
                <a:lnTo>
                  <a:pt x="44600" y="34440"/>
                </a:lnTo>
                <a:lnTo>
                  <a:pt x="44590" y="34280"/>
                </a:lnTo>
                <a:lnTo>
                  <a:pt x="44590" y="34050"/>
                </a:lnTo>
                <a:lnTo>
                  <a:pt x="44570" y="33870"/>
                </a:lnTo>
                <a:lnTo>
                  <a:pt x="44500" y="33600"/>
                </a:lnTo>
                <a:lnTo>
                  <a:pt x="44510" y="33490"/>
                </a:lnTo>
                <a:lnTo>
                  <a:pt x="44540" y="33390"/>
                </a:lnTo>
                <a:lnTo>
                  <a:pt x="44640" y="33230"/>
                </a:lnTo>
                <a:lnTo>
                  <a:pt x="44690" y="32990"/>
                </a:lnTo>
                <a:lnTo>
                  <a:pt x="44760" y="32780"/>
                </a:lnTo>
                <a:lnTo>
                  <a:pt x="44760" y="32590"/>
                </a:lnTo>
                <a:lnTo>
                  <a:pt x="44720" y="32490"/>
                </a:lnTo>
                <a:lnTo>
                  <a:pt x="44560" y="32350"/>
                </a:lnTo>
                <a:lnTo>
                  <a:pt x="44510" y="32280"/>
                </a:lnTo>
                <a:lnTo>
                  <a:pt x="44480" y="32200"/>
                </a:lnTo>
                <a:lnTo>
                  <a:pt x="44470" y="32130"/>
                </a:lnTo>
                <a:lnTo>
                  <a:pt x="44440" y="32070"/>
                </a:lnTo>
                <a:lnTo>
                  <a:pt x="44400" y="32040"/>
                </a:lnTo>
                <a:lnTo>
                  <a:pt x="44270" y="31920"/>
                </a:lnTo>
                <a:lnTo>
                  <a:pt x="44200" y="31830"/>
                </a:lnTo>
                <a:lnTo>
                  <a:pt x="44150" y="31710"/>
                </a:lnTo>
                <a:lnTo>
                  <a:pt x="44130" y="31590"/>
                </a:lnTo>
                <a:lnTo>
                  <a:pt x="44120" y="31470"/>
                </a:lnTo>
                <a:lnTo>
                  <a:pt x="44120" y="31330"/>
                </a:lnTo>
                <a:lnTo>
                  <a:pt x="44150" y="31090"/>
                </a:lnTo>
                <a:lnTo>
                  <a:pt x="44280" y="30450"/>
                </a:lnTo>
                <a:lnTo>
                  <a:pt x="44330" y="30320"/>
                </a:lnTo>
                <a:lnTo>
                  <a:pt x="44420" y="30200"/>
                </a:lnTo>
                <a:lnTo>
                  <a:pt x="44580" y="30000"/>
                </a:lnTo>
                <a:lnTo>
                  <a:pt x="44710" y="29900"/>
                </a:lnTo>
                <a:lnTo>
                  <a:pt x="44820" y="29830"/>
                </a:lnTo>
                <a:lnTo>
                  <a:pt x="44890" y="29800"/>
                </a:lnTo>
                <a:lnTo>
                  <a:pt x="44960" y="29760"/>
                </a:lnTo>
                <a:lnTo>
                  <a:pt x="45200" y="29520"/>
                </a:lnTo>
                <a:lnTo>
                  <a:pt x="45290" y="29470"/>
                </a:lnTo>
                <a:lnTo>
                  <a:pt x="45380" y="29440"/>
                </a:lnTo>
                <a:lnTo>
                  <a:pt x="45470" y="29440"/>
                </a:lnTo>
                <a:lnTo>
                  <a:pt x="45530" y="29450"/>
                </a:lnTo>
                <a:lnTo>
                  <a:pt x="45980" y="29580"/>
                </a:lnTo>
                <a:lnTo>
                  <a:pt x="46060" y="29590"/>
                </a:lnTo>
                <a:lnTo>
                  <a:pt x="46150" y="29580"/>
                </a:lnTo>
                <a:lnTo>
                  <a:pt x="46260" y="29550"/>
                </a:lnTo>
                <a:lnTo>
                  <a:pt x="46360" y="29490"/>
                </a:lnTo>
                <a:lnTo>
                  <a:pt x="46450" y="29370"/>
                </a:lnTo>
                <a:lnTo>
                  <a:pt x="46540" y="29210"/>
                </a:lnTo>
                <a:lnTo>
                  <a:pt x="46670" y="28890"/>
                </a:lnTo>
                <a:lnTo>
                  <a:pt x="46780" y="28750"/>
                </a:lnTo>
                <a:lnTo>
                  <a:pt x="46900" y="28670"/>
                </a:lnTo>
                <a:lnTo>
                  <a:pt x="47070" y="28660"/>
                </a:lnTo>
                <a:lnTo>
                  <a:pt x="47130" y="28670"/>
                </a:lnTo>
                <a:lnTo>
                  <a:pt x="47200" y="28680"/>
                </a:lnTo>
                <a:lnTo>
                  <a:pt x="47320" y="28740"/>
                </a:lnTo>
                <a:lnTo>
                  <a:pt x="47370" y="28760"/>
                </a:lnTo>
                <a:lnTo>
                  <a:pt x="47410" y="28740"/>
                </a:lnTo>
                <a:lnTo>
                  <a:pt x="47570" y="28660"/>
                </a:lnTo>
                <a:lnTo>
                  <a:pt x="47780" y="28610"/>
                </a:lnTo>
                <a:lnTo>
                  <a:pt x="47880" y="28560"/>
                </a:lnTo>
                <a:lnTo>
                  <a:pt x="47930" y="28460"/>
                </a:lnTo>
                <a:lnTo>
                  <a:pt x="47940" y="28260"/>
                </a:lnTo>
                <a:lnTo>
                  <a:pt x="47800" y="27830"/>
                </a:lnTo>
                <a:lnTo>
                  <a:pt x="47640" y="27650"/>
                </a:lnTo>
                <a:lnTo>
                  <a:pt x="47600" y="27580"/>
                </a:lnTo>
                <a:lnTo>
                  <a:pt x="47330" y="26530"/>
                </a:lnTo>
                <a:lnTo>
                  <a:pt x="47270" y="26440"/>
                </a:lnTo>
                <a:lnTo>
                  <a:pt x="47190" y="26380"/>
                </a:lnTo>
                <a:lnTo>
                  <a:pt x="47020" y="26290"/>
                </a:lnTo>
                <a:lnTo>
                  <a:pt x="46990" y="26150"/>
                </a:lnTo>
                <a:lnTo>
                  <a:pt x="47010" y="25940"/>
                </a:lnTo>
                <a:lnTo>
                  <a:pt x="47290" y="25010"/>
                </a:lnTo>
                <a:lnTo>
                  <a:pt x="47410" y="2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