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e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40" y="76910"/>
                </a:moveTo>
                <a:lnTo>
                  <a:pt x="51440" y="76200"/>
                </a:lnTo>
                <a:lnTo>
                  <a:pt x="51440" y="75800"/>
                </a:lnTo>
                <a:lnTo>
                  <a:pt x="51580" y="75600"/>
                </a:lnTo>
                <a:lnTo>
                  <a:pt x="51790" y="75500"/>
                </a:lnTo>
                <a:lnTo>
                  <a:pt x="52010" y="75130"/>
                </a:lnTo>
                <a:lnTo>
                  <a:pt x="52240" y="74990"/>
                </a:lnTo>
                <a:lnTo>
                  <a:pt x="52320" y="74840"/>
                </a:lnTo>
                <a:lnTo>
                  <a:pt x="52370" y="74550"/>
                </a:lnTo>
                <a:lnTo>
                  <a:pt x="52430" y="74400"/>
                </a:lnTo>
                <a:lnTo>
                  <a:pt x="52560" y="74220"/>
                </a:lnTo>
                <a:lnTo>
                  <a:pt x="52700" y="74130"/>
                </a:lnTo>
                <a:lnTo>
                  <a:pt x="52850" y="74050"/>
                </a:lnTo>
                <a:lnTo>
                  <a:pt x="53000" y="73930"/>
                </a:lnTo>
                <a:lnTo>
                  <a:pt x="53210" y="73620"/>
                </a:lnTo>
                <a:lnTo>
                  <a:pt x="53250" y="73320"/>
                </a:lnTo>
                <a:lnTo>
                  <a:pt x="53140" y="72480"/>
                </a:lnTo>
                <a:lnTo>
                  <a:pt x="53300" y="72490"/>
                </a:lnTo>
                <a:lnTo>
                  <a:pt x="53830" y="72600"/>
                </a:lnTo>
                <a:lnTo>
                  <a:pt x="54510" y="72810"/>
                </a:lnTo>
                <a:lnTo>
                  <a:pt x="54560" y="72810"/>
                </a:lnTo>
                <a:lnTo>
                  <a:pt x="54750" y="72780"/>
                </a:lnTo>
                <a:lnTo>
                  <a:pt x="54840" y="72790"/>
                </a:lnTo>
                <a:lnTo>
                  <a:pt x="54930" y="72810"/>
                </a:lnTo>
                <a:lnTo>
                  <a:pt x="55090" y="72870"/>
                </a:lnTo>
                <a:lnTo>
                  <a:pt x="55540" y="72950"/>
                </a:lnTo>
                <a:lnTo>
                  <a:pt x="55710" y="73010"/>
                </a:lnTo>
                <a:lnTo>
                  <a:pt x="55850" y="73070"/>
                </a:lnTo>
                <a:lnTo>
                  <a:pt x="55940" y="73150"/>
                </a:lnTo>
                <a:lnTo>
                  <a:pt x="56040" y="73250"/>
                </a:lnTo>
                <a:lnTo>
                  <a:pt x="56090" y="73410"/>
                </a:lnTo>
                <a:lnTo>
                  <a:pt x="56120" y="73540"/>
                </a:lnTo>
                <a:lnTo>
                  <a:pt x="56130" y="73660"/>
                </a:lnTo>
                <a:lnTo>
                  <a:pt x="56120" y="73730"/>
                </a:lnTo>
                <a:lnTo>
                  <a:pt x="56090" y="73850"/>
                </a:lnTo>
                <a:lnTo>
                  <a:pt x="56100" y="73910"/>
                </a:lnTo>
                <a:lnTo>
                  <a:pt x="56120" y="73950"/>
                </a:lnTo>
                <a:lnTo>
                  <a:pt x="56200" y="73970"/>
                </a:lnTo>
                <a:lnTo>
                  <a:pt x="56250" y="73970"/>
                </a:lnTo>
                <a:lnTo>
                  <a:pt x="56380" y="73820"/>
                </a:lnTo>
                <a:lnTo>
                  <a:pt x="58790" y="73950"/>
                </a:lnTo>
                <a:lnTo>
                  <a:pt x="58290" y="74260"/>
                </a:lnTo>
                <a:lnTo>
                  <a:pt x="58260" y="74280"/>
                </a:lnTo>
                <a:lnTo>
                  <a:pt x="58050" y="74380"/>
                </a:lnTo>
                <a:lnTo>
                  <a:pt x="57690" y="74420"/>
                </a:lnTo>
                <a:lnTo>
                  <a:pt x="57580" y="74460"/>
                </a:lnTo>
                <a:lnTo>
                  <a:pt x="57260" y="74730"/>
                </a:lnTo>
                <a:lnTo>
                  <a:pt x="57150" y="74780"/>
                </a:lnTo>
                <a:lnTo>
                  <a:pt x="56970" y="75060"/>
                </a:lnTo>
                <a:lnTo>
                  <a:pt x="56550" y="76290"/>
                </a:lnTo>
                <a:lnTo>
                  <a:pt x="56380" y="76560"/>
                </a:lnTo>
                <a:lnTo>
                  <a:pt x="56180" y="76640"/>
                </a:lnTo>
                <a:lnTo>
                  <a:pt x="55620" y="77000"/>
                </a:lnTo>
                <a:lnTo>
                  <a:pt x="55490" y="77130"/>
                </a:lnTo>
                <a:lnTo>
                  <a:pt x="55460" y="77330"/>
                </a:lnTo>
                <a:lnTo>
                  <a:pt x="54240" y="77200"/>
                </a:lnTo>
                <a:lnTo>
                  <a:pt x="52890" y="77060"/>
                </a:lnTo>
                <a:lnTo>
                  <a:pt x="51540" y="7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