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Mzimba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Malawi • State Map | Fully Editable Vector Shape</a:t>
            </a:r>
          </a:p>
        </p:txBody>
      </p:sp>
      <p:sp>
        <p:nvSpPr>
          <p:cNvPr id="101" name="Mzimb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8680" y="23000"/>
                </a:moveTo>
                <a:lnTo>
                  <a:pt x="38900" y="23090"/>
                </a:lnTo>
                <a:lnTo>
                  <a:pt x="39420" y="23300"/>
                </a:lnTo>
                <a:lnTo>
                  <a:pt x="39840" y="23370"/>
                </a:lnTo>
                <a:lnTo>
                  <a:pt x="40230" y="23390"/>
                </a:lnTo>
                <a:lnTo>
                  <a:pt x="40320" y="23430"/>
                </a:lnTo>
                <a:lnTo>
                  <a:pt x="40380" y="23500"/>
                </a:lnTo>
                <a:lnTo>
                  <a:pt x="40430" y="23700"/>
                </a:lnTo>
                <a:lnTo>
                  <a:pt x="40460" y="23900"/>
                </a:lnTo>
                <a:lnTo>
                  <a:pt x="40460" y="24020"/>
                </a:lnTo>
                <a:lnTo>
                  <a:pt x="40440" y="24130"/>
                </a:lnTo>
                <a:lnTo>
                  <a:pt x="40400" y="24220"/>
                </a:lnTo>
                <a:lnTo>
                  <a:pt x="40360" y="24310"/>
                </a:lnTo>
                <a:lnTo>
                  <a:pt x="40350" y="24410"/>
                </a:lnTo>
                <a:lnTo>
                  <a:pt x="40390" y="24520"/>
                </a:lnTo>
                <a:lnTo>
                  <a:pt x="40480" y="24550"/>
                </a:lnTo>
                <a:lnTo>
                  <a:pt x="40580" y="24520"/>
                </a:lnTo>
                <a:lnTo>
                  <a:pt x="40810" y="24350"/>
                </a:lnTo>
                <a:lnTo>
                  <a:pt x="41010" y="24180"/>
                </a:lnTo>
                <a:lnTo>
                  <a:pt x="41180" y="24000"/>
                </a:lnTo>
                <a:lnTo>
                  <a:pt x="41250" y="23920"/>
                </a:lnTo>
                <a:lnTo>
                  <a:pt x="41390" y="23670"/>
                </a:lnTo>
                <a:lnTo>
                  <a:pt x="41450" y="23590"/>
                </a:lnTo>
                <a:lnTo>
                  <a:pt x="41540" y="23530"/>
                </a:lnTo>
                <a:lnTo>
                  <a:pt x="41690" y="23500"/>
                </a:lnTo>
                <a:lnTo>
                  <a:pt x="41810" y="23530"/>
                </a:lnTo>
                <a:lnTo>
                  <a:pt x="41920" y="23620"/>
                </a:lnTo>
                <a:lnTo>
                  <a:pt x="42040" y="23730"/>
                </a:lnTo>
                <a:lnTo>
                  <a:pt x="42160" y="23820"/>
                </a:lnTo>
                <a:lnTo>
                  <a:pt x="42310" y="23910"/>
                </a:lnTo>
                <a:lnTo>
                  <a:pt x="42450" y="23930"/>
                </a:lnTo>
                <a:lnTo>
                  <a:pt x="42570" y="23930"/>
                </a:lnTo>
                <a:lnTo>
                  <a:pt x="43010" y="23870"/>
                </a:lnTo>
                <a:lnTo>
                  <a:pt x="43110" y="23880"/>
                </a:lnTo>
                <a:lnTo>
                  <a:pt x="43180" y="23940"/>
                </a:lnTo>
                <a:lnTo>
                  <a:pt x="43270" y="24130"/>
                </a:lnTo>
                <a:lnTo>
                  <a:pt x="43330" y="24210"/>
                </a:lnTo>
                <a:lnTo>
                  <a:pt x="43430" y="24280"/>
                </a:lnTo>
                <a:lnTo>
                  <a:pt x="43540" y="24280"/>
                </a:lnTo>
                <a:lnTo>
                  <a:pt x="43630" y="24270"/>
                </a:lnTo>
                <a:lnTo>
                  <a:pt x="43720" y="24240"/>
                </a:lnTo>
                <a:lnTo>
                  <a:pt x="43800" y="24180"/>
                </a:lnTo>
                <a:lnTo>
                  <a:pt x="43870" y="24100"/>
                </a:lnTo>
                <a:lnTo>
                  <a:pt x="43900" y="24020"/>
                </a:lnTo>
                <a:lnTo>
                  <a:pt x="43910" y="23950"/>
                </a:lnTo>
                <a:lnTo>
                  <a:pt x="43900" y="23900"/>
                </a:lnTo>
                <a:lnTo>
                  <a:pt x="43870" y="23850"/>
                </a:lnTo>
                <a:lnTo>
                  <a:pt x="43830" y="23780"/>
                </a:lnTo>
                <a:lnTo>
                  <a:pt x="43810" y="23710"/>
                </a:lnTo>
                <a:lnTo>
                  <a:pt x="43830" y="23640"/>
                </a:lnTo>
                <a:lnTo>
                  <a:pt x="43890" y="23600"/>
                </a:lnTo>
                <a:lnTo>
                  <a:pt x="44300" y="23490"/>
                </a:lnTo>
                <a:lnTo>
                  <a:pt x="44650" y="23450"/>
                </a:lnTo>
                <a:lnTo>
                  <a:pt x="45730" y="23600"/>
                </a:lnTo>
                <a:lnTo>
                  <a:pt x="45890" y="23580"/>
                </a:lnTo>
                <a:lnTo>
                  <a:pt x="45990" y="23510"/>
                </a:lnTo>
                <a:lnTo>
                  <a:pt x="46070" y="23010"/>
                </a:lnTo>
                <a:lnTo>
                  <a:pt x="46090" y="22930"/>
                </a:lnTo>
                <a:lnTo>
                  <a:pt x="46130" y="22870"/>
                </a:lnTo>
                <a:lnTo>
                  <a:pt x="46210" y="22890"/>
                </a:lnTo>
                <a:lnTo>
                  <a:pt x="46950" y="23480"/>
                </a:lnTo>
                <a:lnTo>
                  <a:pt x="47110" y="23670"/>
                </a:lnTo>
                <a:lnTo>
                  <a:pt x="47250" y="23880"/>
                </a:lnTo>
                <a:lnTo>
                  <a:pt x="47410" y="24180"/>
                </a:lnTo>
                <a:lnTo>
                  <a:pt x="47290" y="25010"/>
                </a:lnTo>
                <a:lnTo>
                  <a:pt x="47010" y="25940"/>
                </a:lnTo>
                <a:lnTo>
                  <a:pt x="46990" y="26150"/>
                </a:lnTo>
                <a:lnTo>
                  <a:pt x="47020" y="26290"/>
                </a:lnTo>
                <a:lnTo>
                  <a:pt x="47190" y="26380"/>
                </a:lnTo>
                <a:lnTo>
                  <a:pt x="47270" y="26440"/>
                </a:lnTo>
                <a:lnTo>
                  <a:pt x="47330" y="26530"/>
                </a:lnTo>
                <a:lnTo>
                  <a:pt x="47600" y="27580"/>
                </a:lnTo>
                <a:lnTo>
                  <a:pt x="47640" y="27650"/>
                </a:lnTo>
                <a:lnTo>
                  <a:pt x="47800" y="27830"/>
                </a:lnTo>
                <a:lnTo>
                  <a:pt x="47940" y="28260"/>
                </a:lnTo>
                <a:lnTo>
                  <a:pt x="47930" y="28460"/>
                </a:lnTo>
                <a:lnTo>
                  <a:pt x="47880" y="28560"/>
                </a:lnTo>
                <a:lnTo>
                  <a:pt x="47780" y="28610"/>
                </a:lnTo>
                <a:lnTo>
                  <a:pt x="47570" y="28660"/>
                </a:lnTo>
                <a:lnTo>
                  <a:pt x="47410" y="28740"/>
                </a:lnTo>
                <a:lnTo>
                  <a:pt x="47370" y="28760"/>
                </a:lnTo>
                <a:lnTo>
                  <a:pt x="47320" y="28740"/>
                </a:lnTo>
                <a:lnTo>
                  <a:pt x="47200" y="28680"/>
                </a:lnTo>
                <a:lnTo>
                  <a:pt x="47130" y="28670"/>
                </a:lnTo>
                <a:lnTo>
                  <a:pt x="47070" y="28660"/>
                </a:lnTo>
                <a:lnTo>
                  <a:pt x="46900" y="28670"/>
                </a:lnTo>
                <a:lnTo>
                  <a:pt x="46780" y="28750"/>
                </a:lnTo>
                <a:lnTo>
                  <a:pt x="46670" y="28890"/>
                </a:lnTo>
                <a:lnTo>
                  <a:pt x="46540" y="29210"/>
                </a:lnTo>
                <a:lnTo>
                  <a:pt x="46450" y="29370"/>
                </a:lnTo>
                <a:lnTo>
                  <a:pt x="46360" y="29490"/>
                </a:lnTo>
                <a:lnTo>
                  <a:pt x="46260" y="29550"/>
                </a:lnTo>
                <a:lnTo>
                  <a:pt x="46150" y="29580"/>
                </a:lnTo>
                <a:lnTo>
                  <a:pt x="46060" y="29590"/>
                </a:lnTo>
                <a:lnTo>
                  <a:pt x="45980" y="29580"/>
                </a:lnTo>
                <a:lnTo>
                  <a:pt x="45530" y="29450"/>
                </a:lnTo>
                <a:lnTo>
                  <a:pt x="45470" y="29440"/>
                </a:lnTo>
                <a:lnTo>
                  <a:pt x="45380" y="29440"/>
                </a:lnTo>
                <a:lnTo>
                  <a:pt x="45290" y="29470"/>
                </a:lnTo>
                <a:lnTo>
                  <a:pt x="45200" y="29520"/>
                </a:lnTo>
                <a:lnTo>
                  <a:pt x="44960" y="29760"/>
                </a:lnTo>
                <a:lnTo>
                  <a:pt x="44890" y="29800"/>
                </a:lnTo>
                <a:lnTo>
                  <a:pt x="44820" y="29830"/>
                </a:lnTo>
                <a:lnTo>
                  <a:pt x="44710" y="29900"/>
                </a:lnTo>
                <a:lnTo>
                  <a:pt x="44580" y="30000"/>
                </a:lnTo>
                <a:lnTo>
                  <a:pt x="44420" y="30200"/>
                </a:lnTo>
                <a:lnTo>
                  <a:pt x="44330" y="30320"/>
                </a:lnTo>
                <a:lnTo>
                  <a:pt x="44280" y="30450"/>
                </a:lnTo>
                <a:lnTo>
                  <a:pt x="44150" y="31090"/>
                </a:lnTo>
                <a:lnTo>
                  <a:pt x="44120" y="31330"/>
                </a:lnTo>
                <a:lnTo>
                  <a:pt x="44120" y="31470"/>
                </a:lnTo>
                <a:lnTo>
                  <a:pt x="44130" y="31590"/>
                </a:lnTo>
                <a:lnTo>
                  <a:pt x="44150" y="31710"/>
                </a:lnTo>
                <a:lnTo>
                  <a:pt x="44200" y="31830"/>
                </a:lnTo>
                <a:lnTo>
                  <a:pt x="44270" y="31920"/>
                </a:lnTo>
                <a:lnTo>
                  <a:pt x="44400" y="32040"/>
                </a:lnTo>
                <a:lnTo>
                  <a:pt x="44440" y="32070"/>
                </a:lnTo>
                <a:lnTo>
                  <a:pt x="44470" y="32130"/>
                </a:lnTo>
                <a:lnTo>
                  <a:pt x="44480" y="32200"/>
                </a:lnTo>
                <a:lnTo>
                  <a:pt x="44510" y="32280"/>
                </a:lnTo>
                <a:lnTo>
                  <a:pt x="44560" y="32350"/>
                </a:lnTo>
                <a:lnTo>
                  <a:pt x="44720" y="32490"/>
                </a:lnTo>
                <a:lnTo>
                  <a:pt x="44760" y="32590"/>
                </a:lnTo>
                <a:lnTo>
                  <a:pt x="44760" y="32780"/>
                </a:lnTo>
                <a:lnTo>
                  <a:pt x="44690" y="32990"/>
                </a:lnTo>
                <a:lnTo>
                  <a:pt x="44640" y="33230"/>
                </a:lnTo>
                <a:lnTo>
                  <a:pt x="44540" y="33390"/>
                </a:lnTo>
                <a:lnTo>
                  <a:pt x="44510" y="33490"/>
                </a:lnTo>
                <a:lnTo>
                  <a:pt x="44500" y="33600"/>
                </a:lnTo>
                <a:lnTo>
                  <a:pt x="44570" y="33870"/>
                </a:lnTo>
                <a:lnTo>
                  <a:pt x="44590" y="34050"/>
                </a:lnTo>
                <a:lnTo>
                  <a:pt x="44590" y="34280"/>
                </a:lnTo>
                <a:lnTo>
                  <a:pt x="44600" y="34440"/>
                </a:lnTo>
                <a:lnTo>
                  <a:pt x="44650" y="34590"/>
                </a:lnTo>
                <a:lnTo>
                  <a:pt x="44690" y="34700"/>
                </a:lnTo>
                <a:lnTo>
                  <a:pt x="44720" y="34840"/>
                </a:lnTo>
                <a:lnTo>
                  <a:pt x="44680" y="34950"/>
                </a:lnTo>
                <a:lnTo>
                  <a:pt x="44450" y="35260"/>
                </a:lnTo>
                <a:lnTo>
                  <a:pt x="44360" y="35350"/>
                </a:lnTo>
                <a:lnTo>
                  <a:pt x="44250" y="35410"/>
                </a:lnTo>
                <a:lnTo>
                  <a:pt x="44120" y="35440"/>
                </a:lnTo>
                <a:lnTo>
                  <a:pt x="44000" y="35450"/>
                </a:lnTo>
                <a:lnTo>
                  <a:pt x="43880" y="35490"/>
                </a:lnTo>
                <a:lnTo>
                  <a:pt x="43770" y="35570"/>
                </a:lnTo>
                <a:lnTo>
                  <a:pt x="43660" y="35700"/>
                </a:lnTo>
                <a:lnTo>
                  <a:pt x="43550" y="35890"/>
                </a:lnTo>
                <a:lnTo>
                  <a:pt x="43520" y="36000"/>
                </a:lnTo>
                <a:lnTo>
                  <a:pt x="43530" y="36100"/>
                </a:lnTo>
                <a:lnTo>
                  <a:pt x="43600" y="36160"/>
                </a:lnTo>
                <a:lnTo>
                  <a:pt x="43690" y="36210"/>
                </a:lnTo>
                <a:lnTo>
                  <a:pt x="43880" y="36280"/>
                </a:lnTo>
                <a:lnTo>
                  <a:pt x="43950" y="36320"/>
                </a:lnTo>
                <a:lnTo>
                  <a:pt x="44000" y="36380"/>
                </a:lnTo>
                <a:lnTo>
                  <a:pt x="44060" y="36470"/>
                </a:lnTo>
                <a:lnTo>
                  <a:pt x="44120" y="36530"/>
                </a:lnTo>
                <a:lnTo>
                  <a:pt x="44190" y="36580"/>
                </a:lnTo>
                <a:lnTo>
                  <a:pt x="44290" y="36600"/>
                </a:lnTo>
                <a:lnTo>
                  <a:pt x="44970" y="36600"/>
                </a:lnTo>
                <a:lnTo>
                  <a:pt x="44230" y="37220"/>
                </a:lnTo>
                <a:lnTo>
                  <a:pt x="44030" y="37540"/>
                </a:lnTo>
                <a:lnTo>
                  <a:pt x="44030" y="37640"/>
                </a:lnTo>
                <a:lnTo>
                  <a:pt x="44080" y="37970"/>
                </a:lnTo>
                <a:lnTo>
                  <a:pt x="44120" y="38100"/>
                </a:lnTo>
                <a:lnTo>
                  <a:pt x="44220" y="38200"/>
                </a:lnTo>
                <a:lnTo>
                  <a:pt x="44350" y="38250"/>
                </a:lnTo>
                <a:lnTo>
                  <a:pt x="44710" y="38280"/>
                </a:lnTo>
                <a:lnTo>
                  <a:pt x="44870" y="38380"/>
                </a:lnTo>
                <a:lnTo>
                  <a:pt x="45020" y="38530"/>
                </a:lnTo>
                <a:lnTo>
                  <a:pt x="45190" y="38890"/>
                </a:lnTo>
                <a:lnTo>
                  <a:pt x="45310" y="39060"/>
                </a:lnTo>
                <a:lnTo>
                  <a:pt x="45520" y="39300"/>
                </a:lnTo>
                <a:lnTo>
                  <a:pt x="45560" y="39480"/>
                </a:lnTo>
                <a:lnTo>
                  <a:pt x="45580" y="39740"/>
                </a:lnTo>
                <a:lnTo>
                  <a:pt x="45640" y="39910"/>
                </a:lnTo>
                <a:lnTo>
                  <a:pt x="45710" y="40050"/>
                </a:lnTo>
                <a:lnTo>
                  <a:pt x="45800" y="40170"/>
                </a:lnTo>
                <a:lnTo>
                  <a:pt x="45900" y="40280"/>
                </a:lnTo>
                <a:lnTo>
                  <a:pt x="46010" y="40340"/>
                </a:lnTo>
                <a:lnTo>
                  <a:pt x="46310" y="40330"/>
                </a:lnTo>
                <a:lnTo>
                  <a:pt x="46460" y="40350"/>
                </a:lnTo>
                <a:lnTo>
                  <a:pt x="46880" y="40560"/>
                </a:lnTo>
                <a:lnTo>
                  <a:pt x="47010" y="40610"/>
                </a:lnTo>
                <a:lnTo>
                  <a:pt x="47150" y="40640"/>
                </a:lnTo>
                <a:lnTo>
                  <a:pt x="47290" y="40660"/>
                </a:lnTo>
                <a:lnTo>
                  <a:pt x="47430" y="40650"/>
                </a:lnTo>
                <a:lnTo>
                  <a:pt x="47700" y="40580"/>
                </a:lnTo>
                <a:lnTo>
                  <a:pt x="47800" y="40580"/>
                </a:lnTo>
                <a:lnTo>
                  <a:pt x="47920" y="40640"/>
                </a:lnTo>
                <a:lnTo>
                  <a:pt x="47950" y="40690"/>
                </a:lnTo>
                <a:lnTo>
                  <a:pt x="47960" y="40730"/>
                </a:lnTo>
                <a:lnTo>
                  <a:pt x="47950" y="40760"/>
                </a:lnTo>
                <a:lnTo>
                  <a:pt x="47930" y="40790"/>
                </a:lnTo>
                <a:lnTo>
                  <a:pt x="47750" y="40950"/>
                </a:lnTo>
                <a:lnTo>
                  <a:pt x="47660" y="41070"/>
                </a:lnTo>
                <a:lnTo>
                  <a:pt x="47570" y="41330"/>
                </a:lnTo>
                <a:lnTo>
                  <a:pt x="47540" y="41420"/>
                </a:lnTo>
                <a:lnTo>
                  <a:pt x="47480" y="41480"/>
                </a:lnTo>
                <a:lnTo>
                  <a:pt x="47420" y="41510"/>
                </a:lnTo>
                <a:lnTo>
                  <a:pt x="47200" y="41540"/>
                </a:lnTo>
                <a:lnTo>
                  <a:pt x="46960" y="41600"/>
                </a:lnTo>
                <a:lnTo>
                  <a:pt x="46860" y="41640"/>
                </a:lnTo>
                <a:lnTo>
                  <a:pt x="46770" y="41690"/>
                </a:lnTo>
                <a:lnTo>
                  <a:pt x="46580" y="41840"/>
                </a:lnTo>
                <a:lnTo>
                  <a:pt x="46460" y="41920"/>
                </a:lnTo>
                <a:lnTo>
                  <a:pt x="46090" y="42050"/>
                </a:lnTo>
                <a:lnTo>
                  <a:pt x="45750" y="42100"/>
                </a:lnTo>
                <a:lnTo>
                  <a:pt x="45660" y="42140"/>
                </a:lnTo>
                <a:lnTo>
                  <a:pt x="45580" y="42200"/>
                </a:lnTo>
                <a:lnTo>
                  <a:pt x="45510" y="42260"/>
                </a:lnTo>
                <a:lnTo>
                  <a:pt x="45450" y="42330"/>
                </a:lnTo>
                <a:lnTo>
                  <a:pt x="45140" y="42860"/>
                </a:lnTo>
                <a:lnTo>
                  <a:pt x="44880" y="43210"/>
                </a:lnTo>
                <a:lnTo>
                  <a:pt x="44790" y="43240"/>
                </a:lnTo>
                <a:lnTo>
                  <a:pt x="44690" y="43290"/>
                </a:lnTo>
                <a:lnTo>
                  <a:pt x="44650" y="43330"/>
                </a:lnTo>
                <a:lnTo>
                  <a:pt x="44610" y="43350"/>
                </a:lnTo>
                <a:lnTo>
                  <a:pt x="44560" y="43350"/>
                </a:lnTo>
                <a:lnTo>
                  <a:pt x="44490" y="43310"/>
                </a:lnTo>
                <a:lnTo>
                  <a:pt x="44240" y="43090"/>
                </a:lnTo>
                <a:lnTo>
                  <a:pt x="44140" y="43030"/>
                </a:lnTo>
                <a:lnTo>
                  <a:pt x="44060" y="43010"/>
                </a:lnTo>
                <a:lnTo>
                  <a:pt x="44000" y="43020"/>
                </a:lnTo>
                <a:lnTo>
                  <a:pt x="43870" y="43030"/>
                </a:lnTo>
                <a:lnTo>
                  <a:pt x="43820" y="43050"/>
                </a:lnTo>
                <a:lnTo>
                  <a:pt x="43770" y="43080"/>
                </a:lnTo>
                <a:lnTo>
                  <a:pt x="43730" y="43110"/>
                </a:lnTo>
                <a:lnTo>
                  <a:pt x="43640" y="43180"/>
                </a:lnTo>
                <a:lnTo>
                  <a:pt x="43590" y="43210"/>
                </a:lnTo>
                <a:lnTo>
                  <a:pt x="43470" y="43250"/>
                </a:lnTo>
                <a:lnTo>
                  <a:pt x="43410" y="43260"/>
                </a:lnTo>
                <a:lnTo>
                  <a:pt x="43340" y="43260"/>
                </a:lnTo>
                <a:lnTo>
                  <a:pt x="43180" y="43250"/>
                </a:lnTo>
                <a:lnTo>
                  <a:pt x="43030" y="43230"/>
                </a:lnTo>
                <a:lnTo>
                  <a:pt x="42900" y="43190"/>
                </a:lnTo>
                <a:lnTo>
                  <a:pt x="42850" y="43160"/>
                </a:lnTo>
                <a:lnTo>
                  <a:pt x="42790" y="43130"/>
                </a:lnTo>
                <a:lnTo>
                  <a:pt x="42730" y="43070"/>
                </a:lnTo>
                <a:lnTo>
                  <a:pt x="42600" y="42930"/>
                </a:lnTo>
                <a:lnTo>
                  <a:pt x="42400" y="42630"/>
                </a:lnTo>
                <a:lnTo>
                  <a:pt x="42330" y="42550"/>
                </a:lnTo>
                <a:lnTo>
                  <a:pt x="42280" y="42520"/>
                </a:lnTo>
                <a:lnTo>
                  <a:pt x="42220" y="42490"/>
                </a:lnTo>
                <a:lnTo>
                  <a:pt x="42140" y="42480"/>
                </a:lnTo>
                <a:lnTo>
                  <a:pt x="42070" y="42480"/>
                </a:lnTo>
                <a:lnTo>
                  <a:pt x="41930" y="42490"/>
                </a:lnTo>
                <a:lnTo>
                  <a:pt x="41880" y="42440"/>
                </a:lnTo>
                <a:lnTo>
                  <a:pt x="41840" y="42310"/>
                </a:lnTo>
                <a:lnTo>
                  <a:pt x="41850" y="41970"/>
                </a:lnTo>
                <a:lnTo>
                  <a:pt x="41880" y="41830"/>
                </a:lnTo>
                <a:lnTo>
                  <a:pt x="41930" y="41740"/>
                </a:lnTo>
                <a:lnTo>
                  <a:pt x="41970" y="41700"/>
                </a:lnTo>
                <a:lnTo>
                  <a:pt x="42010" y="41660"/>
                </a:lnTo>
                <a:lnTo>
                  <a:pt x="42030" y="41610"/>
                </a:lnTo>
                <a:lnTo>
                  <a:pt x="42030" y="41520"/>
                </a:lnTo>
                <a:lnTo>
                  <a:pt x="42000" y="41430"/>
                </a:lnTo>
                <a:lnTo>
                  <a:pt x="41920" y="41280"/>
                </a:lnTo>
                <a:lnTo>
                  <a:pt x="41780" y="41100"/>
                </a:lnTo>
                <a:lnTo>
                  <a:pt x="41750" y="41020"/>
                </a:lnTo>
                <a:lnTo>
                  <a:pt x="41730" y="40890"/>
                </a:lnTo>
                <a:lnTo>
                  <a:pt x="41720" y="40260"/>
                </a:lnTo>
                <a:lnTo>
                  <a:pt x="41750" y="40120"/>
                </a:lnTo>
                <a:lnTo>
                  <a:pt x="41770" y="40060"/>
                </a:lnTo>
                <a:lnTo>
                  <a:pt x="41800" y="40000"/>
                </a:lnTo>
                <a:lnTo>
                  <a:pt x="41840" y="39960"/>
                </a:lnTo>
                <a:lnTo>
                  <a:pt x="41950" y="39830"/>
                </a:lnTo>
                <a:lnTo>
                  <a:pt x="41980" y="39780"/>
                </a:lnTo>
                <a:lnTo>
                  <a:pt x="42010" y="39720"/>
                </a:lnTo>
                <a:lnTo>
                  <a:pt x="42030" y="39660"/>
                </a:lnTo>
                <a:lnTo>
                  <a:pt x="42040" y="39580"/>
                </a:lnTo>
                <a:lnTo>
                  <a:pt x="41980" y="39500"/>
                </a:lnTo>
                <a:lnTo>
                  <a:pt x="41900" y="39440"/>
                </a:lnTo>
                <a:lnTo>
                  <a:pt x="41390" y="39330"/>
                </a:lnTo>
                <a:lnTo>
                  <a:pt x="41220" y="39290"/>
                </a:lnTo>
                <a:lnTo>
                  <a:pt x="41270" y="39260"/>
                </a:lnTo>
                <a:lnTo>
                  <a:pt x="41370" y="39070"/>
                </a:lnTo>
                <a:lnTo>
                  <a:pt x="41350" y="38840"/>
                </a:lnTo>
                <a:lnTo>
                  <a:pt x="41220" y="38790"/>
                </a:lnTo>
                <a:lnTo>
                  <a:pt x="41030" y="38790"/>
                </a:lnTo>
                <a:lnTo>
                  <a:pt x="40590" y="38640"/>
                </a:lnTo>
                <a:lnTo>
                  <a:pt x="39750" y="38890"/>
                </a:lnTo>
                <a:lnTo>
                  <a:pt x="39350" y="38750"/>
                </a:lnTo>
                <a:lnTo>
                  <a:pt x="39120" y="38400"/>
                </a:lnTo>
                <a:lnTo>
                  <a:pt x="38920" y="37590"/>
                </a:lnTo>
                <a:lnTo>
                  <a:pt x="38780" y="37210"/>
                </a:lnTo>
                <a:lnTo>
                  <a:pt x="38650" y="37050"/>
                </a:lnTo>
                <a:lnTo>
                  <a:pt x="38330" y="36740"/>
                </a:lnTo>
                <a:lnTo>
                  <a:pt x="38240" y="36550"/>
                </a:lnTo>
                <a:lnTo>
                  <a:pt x="38230" y="36160"/>
                </a:lnTo>
                <a:lnTo>
                  <a:pt x="38270" y="35770"/>
                </a:lnTo>
                <a:lnTo>
                  <a:pt x="38720" y="34710"/>
                </a:lnTo>
                <a:lnTo>
                  <a:pt x="38820" y="34110"/>
                </a:lnTo>
                <a:lnTo>
                  <a:pt x="38890" y="33930"/>
                </a:lnTo>
                <a:lnTo>
                  <a:pt x="38930" y="33740"/>
                </a:lnTo>
                <a:lnTo>
                  <a:pt x="38880" y="33580"/>
                </a:lnTo>
                <a:lnTo>
                  <a:pt x="38750" y="33320"/>
                </a:lnTo>
                <a:lnTo>
                  <a:pt x="38750" y="33140"/>
                </a:lnTo>
                <a:lnTo>
                  <a:pt x="38900" y="32700"/>
                </a:lnTo>
                <a:lnTo>
                  <a:pt x="38940" y="32270"/>
                </a:lnTo>
                <a:lnTo>
                  <a:pt x="38840" y="30780"/>
                </a:lnTo>
                <a:lnTo>
                  <a:pt x="38810" y="30380"/>
                </a:lnTo>
                <a:lnTo>
                  <a:pt x="38740" y="30190"/>
                </a:lnTo>
                <a:lnTo>
                  <a:pt x="38590" y="30010"/>
                </a:lnTo>
                <a:lnTo>
                  <a:pt x="38400" y="29980"/>
                </a:lnTo>
                <a:lnTo>
                  <a:pt x="38200" y="30010"/>
                </a:lnTo>
                <a:lnTo>
                  <a:pt x="38010" y="30010"/>
                </a:lnTo>
                <a:lnTo>
                  <a:pt x="37820" y="29930"/>
                </a:lnTo>
                <a:lnTo>
                  <a:pt x="37780" y="29840"/>
                </a:lnTo>
                <a:lnTo>
                  <a:pt x="37950" y="29480"/>
                </a:lnTo>
                <a:lnTo>
                  <a:pt x="38030" y="29260"/>
                </a:lnTo>
                <a:lnTo>
                  <a:pt x="38040" y="29120"/>
                </a:lnTo>
                <a:lnTo>
                  <a:pt x="37990" y="28130"/>
                </a:lnTo>
                <a:lnTo>
                  <a:pt x="38090" y="27970"/>
                </a:lnTo>
                <a:lnTo>
                  <a:pt x="38380" y="28210"/>
                </a:lnTo>
                <a:lnTo>
                  <a:pt x="38480" y="28050"/>
                </a:lnTo>
                <a:lnTo>
                  <a:pt x="38480" y="27900"/>
                </a:lnTo>
                <a:lnTo>
                  <a:pt x="38460" y="27750"/>
                </a:lnTo>
                <a:lnTo>
                  <a:pt x="38480" y="27580"/>
                </a:lnTo>
                <a:lnTo>
                  <a:pt x="38530" y="27520"/>
                </a:lnTo>
                <a:lnTo>
                  <a:pt x="38710" y="27450"/>
                </a:lnTo>
                <a:lnTo>
                  <a:pt x="38770" y="27390"/>
                </a:lnTo>
                <a:lnTo>
                  <a:pt x="38780" y="27320"/>
                </a:lnTo>
                <a:lnTo>
                  <a:pt x="38740" y="27190"/>
                </a:lnTo>
                <a:lnTo>
                  <a:pt x="38760" y="27110"/>
                </a:lnTo>
                <a:lnTo>
                  <a:pt x="39560" y="25880"/>
                </a:lnTo>
                <a:lnTo>
                  <a:pt x="39720" y="25550"/>
                </a:lnTo>
                <a:lnTo>
                  <a:pt x="39820" y="25200"/>
                </a:lnTo>
                <a:lnTo>
                  <a:pt x="39450" y="24560"/>
                </a:lnTo>
                <a:lnTo>
                  <a:pt x="39200" y="24300"/>
                </a:lnTo>
                <a:lnTo>
                  <a:pt x="38990" y="24010"/>
                </a:lnTo>
                <a:lnTo>
                  <a:pt x="38820" y="23690"/>
                </a:lnTo>
                <a:lnTo>
                  <a:pt x="38710" y="23340"/>
                </a:lnTo>
                <a:lnTo>
                  <a:pt x="38680" y="230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