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Mwanza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Mwan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670" y="78750"/>
                </a:moveTo>
                <a:lnTo>
                  <a:pt x="51370" y="77760"/>
                </a:lnTo>
                <a:lnTo>
                  <a:pt x="51510" y="77380"/>
                </a:lnTo>
                <a:lnTo>
                  <a:pt x="51540" y="76910"/>
                </a:lnTo>
                <a:lnTo>
                  <a:pt x="52890" y="77060"/>
                </a:lnTo>
                <a:lnTo>
                  <a:pt x="54240" y="77200"/>
                </a:lnTo>
                <a:lnTo>
                  <a:pt x="55460" y="77330"/>
                </a:lnTo>
                <a:lnTo>
                  <a:pt x="55490" y="78070"/>
                </a:lnTo>
                <a:lnTo>
                  <a:pt x="55470" y="78150"/>
                </a:lnTo>
                <a:lnTo>
                  <a:pt x="55410" y="78240"/>
                </a:lnTo>
                <a:lnTo>
                  <a:pt x="55340" y="78320"/>
                </a:lnTo>
                <a:lnTo>
                  <a:pt x="55160" y="78420"/>
                </a:lnTo>
                <a:lnTo>
                  <a:pt x="55160" y="78570"/>
                </a:lnTo>
                <a:lnTo>
                  <a:pt x="55240" y="78840"/>
                </a:lnTo>
                <a:lnTo>
                  <a:pt x="55310" y="79720"/>
                </a:lnTo>
                <a:lnTo>
                  <a:pt x="52890" y="79660"/>
                </a:lnTo>
                <a:lnTo>
                  <a:pt x="52440" y="79510"/>
                </a:lnTo>
                <a:lnTo>
                  <a:pt x="50830" y="78820"/>
                </a:lnTo>
                <a:lnTo>
                  <a:pt x="50670" y="78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