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Mulanje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ul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50" y="78190"/>
                </a:moveTo>
                <a:lnTo>
                  <a:pt x="62370" y="78170"/>
                </a:lnTo>
                <a:lnTo>
                  <a:pt x="62460" y="78130"/>
                </a:lnTo>
                <a:lnTo>
                  <a:pt x="62620" y="78060"/>
                </a:lnTo>
                <a:lnTo>
                  <a:pt x="62760" y="78030"/>
                </a:lnTo>
                <a:lnTo>
                  <a:pt x="63240" y="78010"/>
                </a:lnTo>
                <a:lnTo>
                  <a:pt x="63380" y="77990"/>
                </a:lnTo>
                <a:lnTo>
                  <a:pt x="63470" y="77960"/>
                </a:lnTo>
                <a:lnTo>
                  <a:pt x="63810" y="77560"/>
                </a:lnTo>
                <a:lnTo>
                  <a:pt x="63900" y="77490"/>
                </a:lnTo>
                <a:lnTo>
                  <a:pt x="64170" y="77290"/>
                </a:lnTo>
                <a:lnTo>
                  <a:pt x="64260" y="77390"/>
                </a:lnTo>
                <a:lnTo>
                  <a:pt x="64270" y="77410"/>
                </a:lnTo>
                <a:lnTo>
                  <a:pt x="64270" y="77430"/>
                </a:lnTo>
                <a:lnTo>
                  <a:pt x="64250" y="77490"/>
                </a:lnTo>
                <a:lnTo>
                  <a:pt x="64210" y="77610"/>
                </a:lnTo>
                <a:lnTo>
                  <a:pt x="64200" y="77630"/>
                </a:lnTo>
                <a:lnTo>
                  <a:pt x="64200" y="77640"/>
                </a:lnTo>
                <a:lnTo>
                  <a:pt x="64180" y="77670"/>
                </a:lnTo>
                <a:lnTo>
                  <a:pt x="64170" y="77680"/>
                </a:lnTo>
                <a:lnTo>
                  <a:pt x="64160" y="77690"/>
                </a:lnTo>
                <a:lnTo>
                  <a:pt x="64150" y="77700"/>
                </a:lnTo>
                <a:lnTo>
                  <a:pt x="64130" y="77700"/>
                </a:lnTo>
                <a:lnTo>
                  <a:pt x="64120" y="77710"/>
                </a:lnTo>
                <a:lnTo>
                  <a:pt x="64060" y="77820"/>
                </a:lnTo>
                <a:lnTo>
                  <a:pt x="64050" y="77850"/>
                </a:lnTo>
                <a:lnTo>
                  <a:pt x="64030" y="77870"/>
                </a:lnTo>
                <a:lnTo>
                  <a:pt x="64030" y="77880"/>
                </a:lnTo>
                <a:lnTo>
                  <a:pt x="64020" y="77890"/>
                </a:lnTo>
                <a:lnTo>
                  <a:pt x="63990" y="77930"/>
                </a:lnTo>
                <a:lnTo>
                  <a:pt x="63860" y="78150"/>
                </a:lnTo>
                <a:lnTo>
                  <a:pt x="63840" y="78220"/>
                </a:lnTo>
                <a:lnTo>
                  <a:pt x="63830" y="78280"/>
                </a:lnTo>
                <a:lnTo>
                  <a:pt x="63840" y="78300"/>
                </a:lnTo>
                <a:lnTo>
                  <a:pt x="63850" y="78300"/>
                </a:lnTo>
                <a:lnTo>
                  <a:pt x="63860" y="78300"/>
                </a:lnTo>
                <a:lnTo>
                  <a:pt x="63870" y="78300"/>
                </a:lnTo>
                <a:lnTo>
                  <a:pt x="63910" y="78300"/>
                </a:lnTo>
                <a:lnTo>
                  <a:pt x="63920" y="78300"/>
                </a:lnTo>
                <a:lnTo>
                  <a:pt x="63930" y="78310"/>
                </a:lnTo>
                <a:lnTo>
                  <a:pt x="63960" y="78320"/>
                </a:lnTo>
                <a:lnTo>
                  <a:pt x="63970" y="78320"/>
                </a:lnTo>
                <a:lnTo>
                  <a:pt x="63990" y="78330"/>
                </a:lnTo>
                <a:lnTo>
                  <a:pt x="64010" y="78340"/>
                </a:lnTo>
                <a:lnTo>
                  <a:pt x="64020" y="78350"/>
                </a:lnTo>
                <a:lnTo>
                  <a:pt x="64030" y="78360"/>
                </a:lnTo>
                <a:lnTo>
                  <a:pt x="64030" y="78370"/>
                </a:lnTo>
                <a:lnTo>
                  <a:pt x="64110" y="79460"/>
                </a:lnTo>
                <a:lnTo>
                  <a:pt x="64150" y="79690"/>
                </a:lnTo>
                <a:lnTo>
                  <a:pt x="64210" y="79870"/>
                </a:lnTo>
                <a:lnTo>
                  <a:pt x="64230" y="79910"/>
                </a:lnTo>
                <a:lnTo>
                  <a:pt x="64250" y="79930"/>
                </a:lnTo>
                <a:lnTo>
                  <a:pt x="64270" y="79940"/>
                </a:lnTo>
                <a:lnTo>
                  <a:pt x="64290" y="79960"/>
                </a:lnTo>
                <a:lnTo>
                  <a:pt x="64300" y="79970"/>
                </a:lnTo>
                <a:lnTo>
                  <a:pt x="64310" y="79970"/>
                </a:lnTo>
                <a:lnTo>
                  <a:pt x="64320" y="79980"/>
                </a:lnTo>
                <a:lnTo>
                  <a:pt x="64340" y="79990"/>
                </a:lnTo>
                <a:lnTo>
                  <a:pt x="64340" y="80000"/>
                </a:lnTo>
                <a:lnTo>
                  <a:pt x="64350" y="80000"/>
                </a:lnTo>
                <a:lnTo>
                  <a:pt x="64360" y="79990"/>
                </a:lnTo>
                <a:lnTo>
                  <a:pt x="64370" y="79990"/>
                </a:lnTo>
                <a:lnTo>
                  <a:pt x="64380" y="80000"/>
                </a:lnTo>
                <a:lnTo>
                  <a:pt x="64400" y="80030"/>
                </a:lnTo>
                <a:lnTo>
                  <a:pt x="64420" y="80040"/>
                </a:lnTo>
                <a:lnTo>
                  <a:pt x="64420" y="80060"/>
                </a:lnTo>
                <a:lnTo>
                  <a:pt x="64430" y="80070"/>
                </a:lnTo>
                <a:lnTo>
                  <a:pt x="64450" y="80090"/>
                </a:lnTo>
                <a:lnTo>
                  <a:pt x="64460" y="80110"/>
                </a:lnTo>
                <a:lnTo>
                  <a:pt x="64470" y="80120"/>
                </a:lnTo>
                <a:lnTo>
                  <a:pt x="64480" y="80130"/>
                </a:lnTo>
                <a:lnTo>
                  <a:pt x="64490" y="80130"/>
                </a:lnTo>
                <a:lnTo>
                  <a:pt x="64500" y="80140"/>
                </a:lnTo>
                <a:lnTo>
                  <a:pt x="64510" y="80140"/>
                </a:lnTo>
                <a:lnTo>
                  <a:pt x="64520" y="80140"/>
                </a:lnTo>
                <a:lnTo>
                  <a:pt x="64540" y="80130"/>
                </a:lnTo>
                <a:lnTo>
                  <a:pt x="64560" y="80120"/>
                </a:lnTo>
                <a:lnTo>
                  <a:pt x="64570" y="80120"/>
                </a:lnTo>
                <a:lnTo>
                  <a:pt x="64580" y="80120"/>
                </a:lnTo>
                <a:lnTo>
                  <a:pt x="64590" y="80130"/>
                </a:lnTo>
                <a:lnTo>
                  <a:pt x="64610" y="80140"/>
                </a:lnTo>
                <a:lnTo>
                  <a:pt x="64630" y="80190"/>
                </a:lnTo>
                <a:lnTo>
                  <a:pt x="64960" y="81110"/>
                </a:lnTo>
                <a:lnTo>
                  <a:pt x="65020" y="81180"/>
                </a:lnTo>
                <a:lnTo>
                  <a:pt x="65470" y="80780"/>
                </a:lnTo>
                <a:lnTo>
                  <a:pt x="65750" y="80680"/>
                </a:lnTo>
                <a:lnTo>
                  <a:pt x="65800" y="80690"/>
                </a:lnTo>
                <a:lnTo>
                  <a:pt x="65940" y="80790"/>
                </a:lnTo>
                <a:lnTo>
                  <a:pt x="66110" y="80960"/>
                </a:lnTo>
                <a:lnTo>
                  <a:pt x="66310" y="81120"/>
                </a:lnTo>
                <a:lnTo>
                  <a:pt x="66390" y="81160"/>
                </a:lnTo>
                <a:lnTo>
                  <a:pt x="66480" y="81240"/>
                </a:lnTo>
                <a:lnTo>
                  <a:pt x="66500" y="81260"/>
                </a:lnTo>
                <a:lnTo>
                  <a:pt x="66540" y="81270"/>
                </a:lnTo>
                <a:lnTo>
                  <a:pt x="66590" y="81290"/>
                </a:lnTo>
                <a:lnTo>
                  <a:pt x="66610" y="81290"/>
                </a:lnTo>
                <a:lnTo>
                  <a:pt x="66620" y="81280"/>
                </a:lnTo>
                <a:lnTo>
                  <a:pt x="66640" y="81280"/>
                </a:lnTo>
                <a:lnTo>
                  <a:pt x="66650" y="81270"/>
                </a:lnTo>
                <a:lnTo>
                  <a:pt x="66670" y="81250"/>
                </a:lnTo>
                <a:lnTo>
                  <a:pt x="66680" y="81240"/>
                </a:lnTo>
                <a:lnTo>
                  <a:pt x="66690" y="81230"/>
                </a:lnTo>
                <a:lnTo>
                  <a:pt x="66710" y="81220"/>
                </a:lnTo>
                <a:lnTo>
                  <a:pt x="66740" y="81210"/>
                </a:lnTo>
                <a:lnTo>
                  <a:pt x="66750" y="81200"/>
                </a:lnTo>
                <a:lnTo>
                  <a:pt x="66760" y="81200"/>
                </a:lnTo>
                <a:lnTo>
                  <a:pt x="66780" y="81200"/>
                </a:lnTo>
                <a:lnTo>
                  <a:pt x="66790" y="81190"/>
                </a:lnTo>
                <a:lnTo>
                  <a:pt x="66840" y="81160"/>
                </a:lnTo>
                <a:lnTo>
                  <a:pt x="66860" y="81150"/>
                </a:lnTo>
                <a:lnTo>
                  <a:pt x="66870" y="81140"/>
                </a:lnTo>
                <a:lnTo>
                  <a:pt x="66880" y="81130"/>
                </a:lnTo>
                <a:lnTo>
                  <a:pt x="66910" y="81120"/>
                </a:lnTo>
                <a:lnTo>
                  <a:pt x="66950" y="81100"/>
                </a:lnTo>
                <a:lnTo>
                  <a:pt x="66970" y="81100"/>
                </a:lnTo>
                <a:lnTo>
                  <a:pt x="66980" y="81100"/>
                </a:lnTo>
                <a:lnTo>
                  <a:pt x="67010" y="81100"/>
                </a:lnTo>
                <a:lnTo>
                  <a:pt x="67020" y="81100"/>
                </a:lnTo>
                <a:lnTo>
                  <a:pt x="67040" y="81090"/>
                </a:lnTo>
                <a:lnTo>
                  <a:pt x="67060" y="81090"/>
                </a:lnTo>
                <a:lnTo>
                  <a:pt x="67080" y="81090"/>
                </a:lnTo>
                <a:lnTo>
                  <a:pt x="67130" y="81130"/>
                </a:lnTo>
                <a:lnTo>
                  <a:pt x="67150" y="81140"/>
                </a:lnTo>
                <a:lnTo>
                  <a:pt x="67160" y="81140"/>
                </a:lnTo>
                <a:lnTo>
                  <a:pt x="67190" y="81140"/>
                </a:lnTo>
                <a:lnTo>
                  <a:pt x="67200" y="81140"/>
                </a:lnTo>
                <a:lnTo>
                  <a:pt x="67220" y="81150"/>
                </a:lnTo>
                <a:lnTo>
                  <a:pt x="67230" y="81160"/>
                </a:lnTo>
                <a:lnTo>
                  <a:pt x="67240" y="81160"/>
                </a:lnTo>
                <a:lnTo>
                  <a:pt x="67250" y="81160"/>
                </a:lnTo>
                <a:lnTo>
                  <a:pt x="67250" y="81150"/>
                </a:lnTo>
                <a:lnTo>
                  <a:pt x="67170" y="81460"/>
                </a:lnTo>
                <a:lnTo>
                  <a:pt x="67180" y="81640"/>
                </a:lnTo>
                <a:lnTo>
                  <a:pt x="67240" y="82010"/>
                </a:lnTo>
                <a:lnTo>
                  <a:pt x="67230" y="82190"/>
                </a:lnTo>
                <a:lnTo>
                  <a:pt x="67120" y="82450"/>
                </a:lnTo>
                <a:lnTo>
                  <a:pt x="66950" y="82640"/>
                </a:lnTo>
                <a:lnTo>
                  <a:pt x="66120" y="83220"/>
                </a:lnTo>
                <a:lnTo>
                  <a:pt x="66000" y="83280"/>
                </a:lnTo>
                <a:lnTo>
                  <a:pt x="65900" y="83290"/>
                </a:lnTo>
                <a:lnTo>
                  <a:pt x="65680" y="83250"/>
                </a:lnTo>
                <a:lnTo>
                  <a:pt x="65560" y="83260"/>
                </a:lnTo>
                <a:lnTo>
                  <a:pt x="64480" y="83590"/>
                </a:lnTo>
                <a:lnTo>
                  <a:pt x="64200" y="83620"/>
                </a:lnTo>
                <a:lnTo>
                  <a:pt x="64140" y="83690"/>
                </a:lnTo>
                <a:lnTo>
                  <a:pt x="64110" y="83870"/>
                </a:lnTo>
                <a:lnTo>
                  <a:pt x="64040" y="83980"/>
                </a:lnTo>
                <a:lnTo>
                  <a:pt x="63890" y="83970"/>
                </a:lnTo>
                <a:lnTo>
                  <a:pt x="63740" y="83900"/>
                </a:lnTo>
                <a:lnTo>
                  <a:pt x="63640" y="83810"/>
                </a:lnTo>
                <a:lnTo>
                  <a:pt x="63560" y="83610"/>
                </a:lnTo>
                <a:lnTo>
                  <a:pt x="63370" y="83480"/>
                </a:lnTo>
                <a:lnTo>
                  <a:pt x="63140" y="83420"/>
                </a:lnTo>
                <a:lnTo>
                  <a:pt x="62910" y="83400"/>
                </a:lnTo>
                <a:lnTo>
                  <a:pt x="62650" y="83470"/>
                </a:lnTo>
                <a:lnTo>
                  <a:pt x="62440" y="83620"/>
                </a:lnTo>
                <a:lnTo>
                  <a:pt x="61640" y="84340"/>
                </a:lnTo>
                <a:lnTo>
                  <a:pt x="61580" y="84420"/>
                </a:lnTo>
                <a:lnTo>
                  <a:pt x="61450" y="84290"/>
                </a:lnTo>
                <a:lnTo>
                  <a:pt x="61410" y="84230"/>
                </a:lnTo>
                <a:lnTo>
                  <a:pt x="61400" y="84120"/>
                </a:lnTo>
                <a:lnTo>
                  <a:pt x="61420" y="84000"/>
                </a:lnTo>
                <a:lnTo>
                  <a:pt x="61500" y="83790"/>
                </a:lnTo>
                <a:lnTo>
                  <a:pt x="61570" y="83670"/>
                </a:lnTo>
                <a:lnTo>
                  <a:pt x="61640" y="83590"/>
                </a:lnTo>
                <a:lnTo>
                  <a:pt x="61700" y="83540"/>
                </a:lnTo>
                <a:lnTo>
                  <a:pt x="61800" y="83430"/>
                </a:lnTo>
                <a:lnTo>
                  <a:pt x="61850" y="83090"/>
                </a:lnTo>
                <a:lnTo>
                  <a:pt x="61710" y="82010"/>
                </a:lnTo>
                <a:lnTo>
                  <a:pt x="61860" y="81630"/>
                </a:lnTo>
                <a:lnTo>
                  <a:pt x="61910" y="81570"/>
                </a:lnTo>
                <a:lnTo>
                  <a:pt x="61970" y="81440"/>
                </a:lnTo>
                <a:lnTo>
                  <a:pt x="61980" y="81270"/>
                </a:lnTo>
                <a:lnTo>
                  <a:pt x="61820" y="79300"/>
                </a:lnTo>
                <a:lnTo>
                  <a:pt x="61830" y="78860"/>
                </a:lnTo>
                <a:lnTo>
                  <a:pt x="62050" y="7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