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Mchinji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chinj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80" y="50720"/>
                </a:moveTo>
                <a:lnTo>
                  <a:pt x="34440" y="50700"/>
                </a:lnTo>
                <a:lnTo>
                  <a:pt x="36950" y="50550"/>
                </a:lnTo>
                <a:lnTo>
                  <a:pt x="37020" y="50580"/>
                </a:lnTo>
                <a:lnTo>
                  <a:pt x="37080" y="50660"/>
                </a:lnTo>
                <a:lnTo>
                  <a:pt x="37140" y="50830"/>
                </a:lnTo>
                <a:lnTo>
                  <a:pt x="37140" y="50950"/>
                </a:lnTo>
                <a:lnTo>
                  <a:pt x="37090" y="51190"/>
                </a:lnTo>
                <a:lnTo>
                  <a:pt x="37100" y="51340"/>
                </a:lnTo>
                <a:lnTo>
                  <a:pt x="37160" y="51480"/>
                </a:lnTo>
                <a:lnTo>
                  <a:pt x="37340" y="51880"/>
                </a:lnTo>
                <a:lnTo>
                  <a:pt x="37470" y="52210"/>
                </a:lnTo>
                <a:lnTo>
                  <a:pt x="37570" y="52400"/>
                </a:lnTo>
                <a:lnTo>
                  <a:pt x="37710" y="52580"/>
                </a:lnTo>
                <a:lnTo>
                  <a:pt x="38110" y="52960"/>
                </a:lnTo>
                <a:lnTo>
                  <a:pt x="38270" y="53150"/>
                </a:lnTo>
                <a:lnTo>
                  <a:pt x="38390" y="53260"/>
                </a:lnTo>
                <a:lnTo>
                  <a:pt x="38700" y="53450"/>
                </a:lnTo>
                <a:lnTo>
                  <a:pt x="39160" y="53970"/>
                </a:lnTo>
                <a:lnTo>
                  <a:pt x="39090" y="54140"/>
                </a:lnTo>
                <a:lnTo>
                  <a:pt x="39010" y="54240"/>
                </a:lnTo>
                <a:lnTo>
                  <a:pt x="38970" y="54280"/>
                </a:lnTo>
                <a:lnTo>
                  <a:pt x="38900" y="54380"/>
                </a:lnTo>
                <a:lnTo>
                  <a:pt x="38850" y="54490"/>
                </a:lnTo>
                <a:lnTo>
                  <a:pt x="38810" y="54630"/>
                </a:lnTo>
                <a:lnTo>
                  <a:pt x="38790" y="54680"/>
                </a:lnTo>
                <a:lnTo>
                  <a:pt x="38630" y="54860"/>
                </a:lnTo>
                <a:lnTo>
                  <a:pt x="38600" y="54910"/>
                </a:lnTo>
                <a:lnTo>
                  <a:pt x="38580" y="54960"/>
                </a:lnTo>
                <a:lnTo>
                  <a:pt x="38580" y="55030"/>
                </a:lnTo>
                <a:lnTo>
                  <a:pt x="38610" y="55120"/>
                </a:lnTo>
                <a:lnTo>
                  <a:pt x="38620" y="55210"/>
                </a:lnTo>
                <a:lnTo>
                  <a:pt x="38600" y="55340"/>
                </a:lnTo>
                <a:lnTo>
                  <a:pt x="38560" y="55420"/>
                </a:lnTo>
                <a:lnTo>
                  <a:pt x="38520" y="55490"/>
                </a:lnTo>
                <a:lnTo>
                  <a:pt x="38450" y="55580"/>
                </a:lnTo>
                <a:lnTo>
                  <a:pt x="38430" y="55640"/>
                </a:lnTo>
                <a:lnTo>
                  <a:pt x="38410" y="55720"/>
                </a:lnTo>
                <a:lnTo>
                  <a:pt x="38390" y="56020"/>
                </a:lnTo>
                <a:lnTo>
                  <a:pt x="38370" y="56120"/>
                </a:lnTo>
                <a:lnTo>
                  <a:pt x="38340" y="56190"/>
                </a:lnTo>
                <a:lnTo>
                  <a:pt x="38260" y="56280"/>
                </a:lnTo>
                <a:lnTo>
                  <a:pt x="38240" y="56360"/>
                </a:lnTo>
                <a:lnTo>
                  <a:pt x="38260" y="56460"/>
                </a:lnTo>
                <a:lnTo>
                  <a:pt x="38370" y="56690"/>
                </a:lnTo>
                <a:lnTo>
                  <a:pt x="38470" y="56820"/>
                </a:lnTo>
                <a:lnTo>
                  <a:pt x="38570" y="56920"/>
                </a:lnTo>
                <a:lnTo>
                  <a:pt x="38660" y="56990"/>
                </a:lnTo>
                <a:lnTo>
                  <a:pt x="38730" y="57080"/>
                </a:lnTo>
                <a:lnTo>
                  <a:pt x="38780" y="57160"/>
                </a:lnTo>
                <a:lnTo>
                  <a:pt x="38950" y="57600"/>
                </a:lnTo>
                <a:lnTo>
                  <a:pt x="39180" y="57950"/>
                </a:lnTo>
                <a:lnTo>
                  <a:pt x="39230" y="58070"/>
                </a:lnTo>
                <a:lnTo>
                  <a:pt x="39250" y="58210"/>
                </a:lnTo>
                <a:lnTo>
                  <a:pt x="39230" y="58370"/>
                </a:lnTo>
                <a:lnTo>
                  <a:pt x="39190" y="58460"/>
                </a:lnTo>
                <a:lnTo>
                  <a:pt x="39180" y="58540"/>
                </a:lnTo>
                <a:lnTo>
                  <a:pt x="39180" y="58650"/>
                </a:lnTo>
                <a:lnTo>
                  <a:pt x="39260" y="59010"/>
                </a:lnTo>
                <a:lnTo>
                  <a:pt x="39240" y="59190"/>
                </a:lnTo>
                <a:lnTo>
                  <a:pt x="39150" y="59460"/>
                </a:lnTo>
                <a:lnTo>
                  <a:pt x="39130" y="59600"/>
                </a:lnTo>
                <a:lnTo>
                  <a:pt x="39150" y="59760"/>
                </a:lnTo>
                <a:lnTo>
                  <a:pt x="39330" y="60240"/>
                </a:lnTo>
                <a:lnTo>
                  <a:pt x="39460" y="60830"/>
                </a:lnTo>
                <a:lnTo>
                  <a:pt x="39430" y="61040"/>
                </a:lnTo>
                <a:lnTo>
                  <a:pt x="39400" y="60980"/>
                </a:lnTo>
                <a:lnTo>
                  <a:pt x="39320" y="60910"/>
                </a:lnTo>
                <a:lnTo>
                  <a:pt x="39220" y="60870"/>
                </a:lnTo>
                <a:lnTo>
                  <a:pt x="39050" y="60760"/>
                </a:lnTo>
                <a:lnTo>
                  <a:pt x="38960" y="60650"/>
                </a:lnTo>
                <a:lnTo>
                  <a:pt x="38670" y="60180"/>
                </a:lnTo>
                <a:lnTo>
                  <a:pt x="38620" y="59970"/>
                </a:lnTo>
                <a:lnTo>
                  <a:pt x="38680" y="59380"/>
                </a:lnTo>
                <a:lnTo>
                  <a:pt x="38560" y="59050"/>
                </a:lnTo>
                <a:lnTo>
                  <a:pt x="38300" y="58850"/>
                </a:lnTo>
                <a:lnTo>
                  <a:pt x="37670" y="58500"/>
                </a:lnTo>
                <a:lnTo>
                  <a:pt x="37480" y="58260"/>
                </a:lnTo>
                <a:lnTo>
                  <a:pt x="37120" y="57590"/>
                </a:lnTo>
                <a:lnTo>
                  <a:pt x="36960" y="57450"/>
                </a:lnTo>
                <a:lnTo>
                  <a:pt x="36850" y="57520"/>
                </a:lnTo>
                <a:lnTo>
                  <a:pt x="36740" y="57820"/>
                </a:lnTo>
                <a:lnTo>
                  <a:pt x="36630" y="57920"/>
                </a:lnTo>
                <a:lnTo>
                  <a:pt x="36240" y="58030"/>
                </a:lnTo>
                <a:lnTo>
                  <a:pt x="36080" y="58120"/>
                </a:lnTo>
                <a:lnTo>
                  <a:pt x="35920" y="58290"/>
                </a:lnTo>
                <a:lnTo>
                  <a:pt x="35570" y="58880"/>
                </a:lnTo>
                <a:lnTo>
                  <a:pt x="35360" y="58930"/>
                </a:lnTo>
                <a:lnTo>
                  <a:pt x="35090" y="58580"/>
                </a:lnTo>
                <a:lnTo>
                  <a:pt x="35030" y="58400"/>
                </a:lnTo>
                <a:lnTo>
                  <a:pt x="35070" y="57810"/>
                </a:lnTo>
                <a:lnTo>
                  <a:pt x="35090" y="57740"/>
                </a:lnTo>
                <a:lnTo>
                  <a:pt x="35090" y="57680"/>
                </a:lnTo>
                <a:lnTo>
                  <a:pt x="35020" y="57580"/>
                </a:lnTo>
                <a:lnTo>
                  <a:pt x="34930" y="57530"/>
                </a:lnTo>
                <a:lnTo>
                  <a:pt x="34730" y="57550"/>
                </a:lnTo>
                <a:lnTo>
                  <a:pt x="34630" y="57470"/>
                </a:lnTo>
                <a:lnTo>
                  <a:pt x="34560" y="57280"/>
                </a:lnTo>
                <a:lnTo>
                  <a:pt x="34540" y="57110"/>
                </a:lnTo>
                <a:lnTo>
                  <a:pt x="34490" y="56930"/>
                </a:lnTo>
                <a:lnTo>
                  <a:pt x="33920" y="56230"/>
                </a:lnTo>
                <a:lnTo>
                  <a:pt x="33760" y="56080"/>
                </a:lnTo>
                <a:lnTo>
                  <a:pt x="33410" y="55950"/>
                </a:lnTo>
                <a:lnTo>
                  <a:pt x="32990" y="55860"/>
                </a:lnTo>
                <a:lnTo>
                  <a:pt x="32660" y="55720"/>
                </a:lnTo>
                <a:lnTo>
                  <a:pt x="32590" y="55400"/>
                </a:lnTo>
                <a:lnTo>
                  <a:pt x="32720" y="55270"/>
                </a:lnTo>
                <a:lnTo>
                  <a:pt x="33130" y="55070"/>
                </a:lnTo>
                <a:lnTo>
                  <a:pt x="33230" y="54940"/>
                </a:lnTo>
                <a:lnTo>
                  <a:pt x="33170" y="54800"/>
                </a:lnTo>
                <a:lnTo>
                  <a:pt x="32740" y="54190"/>
                </a:lnTo>
                <a:lnTo>
                  <a:pt x="32430" y="54050"/>
                </a:lnTo>
                <a:lnTo>
                  <a:pt x="32020" y="54050"/>
                </a:lnTo>
                <a:lnTo>
                  <a:pt x="31650" y="53970"/>
                </a:lnTo>
                <a:lnTo>
                  <a:pt x="31520" y="53590"/>
                </a:lnTo>
                <a:lnTo>
                  <a:pt x="31570" y="53350"/>
                </a:lnTo>
                <a:lnTo>
                  <a:pt x="31680" y="53260"/>
                </a:lnTo>
                <a:lnTo>
                  <a:pt x="31840" y="53270"/>
                </a:lnTo>
                <a:lnTo>
                  <a:pt x="32060" y="53350"/>
                </a:lnTo>
                <a:lnTo>
                  <a:pt x="32200" y="53320"/>
                </a:lnTo>
                <a:lnTo>
                  <a:pt x="32510" y="53060"/>
                </a:lnTo>
                <a:lnTo>
                  <a:pt x="32660" y="52960"/>
                </a:lnTo>
                <a:lnTo>
                  <a:pt x="33080" y="52900"/>
                </a:lnTo>
                <a:lnTo>
                  <a:pt x="33230" y="52790"/>
                </a:lnTo>
                <a:lnTo>
                  <a:pt x="33280" y="52530"/>
                </a:lnTo>
                <a:lnTo>
                  <a:pt x="33270" y="52320"/>
                </a:lnTo>
                <a:lnTo>
                  <a:pt x="33300" y="52130"/>
                </a:lnTo>
                <a:lnTo>
                  <a:pt x="33390" y="52000"/>
                </a:lnTo>
                <a:lnTo>
                  <a:pt x="33600" y="51970"/>
                </a:lnTo>
                <a:lnTo>
                  <a:pt x="33930" y="51800"/>
                </a:lnTo>
                <a:lnTo>
                  <a:pt x="34130" y="51350"/>
                </a:lnTo>
                <a:lnTo>
                  <a:pt x="34280" y="5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