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Mangochi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Mangoc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620" y="52650"/>
                </a:moveTo>
                <a:lnTo>
                  <a:pt x="56960" y="52870"/>
                </a:lnTo>
                <a:lnTo>
                  <a:pt x="58130" y="53940"/>
                </a:lnTo>
                <a:lnTo>
                  <a:pt x="59130" y="54860"/>
                </a:lnTo>
                <a:lnTo>
                  <a:pt x="60120" y="56050"/>
                </a:lnTo>
                <a:lnTo>
                  <a:pt x="61350" y="57520"/>
                </a:lnTo>
                <a:lnTo>
                  <a:pt x="62390" y="58770"/>
                </a:lnTo>
                <a:lnTo>
                  <a:pt x="63360" y="59940"/>
                </a:lnTo>
                <a:lnTo>
                  <a:pt x="64130" y="61420"/>
                </a:lnTo>
                <a:lnTo>
                  <a:pt x="65120" y="62680"/>
                </a:lnTo>
                <a:lnTo>
                  <a:pt x="66310" y="64200"/>
                </a:lnTo>
                <a:lnTo>
                  <a:pt x="66730" y="64720"/>
                </a:lnTo>
                <a:lnTo>
                  <a:pt x="66720" y="64730"/>
                </a:lnTo>
                <a:lnTo>
                  <a:pt x="66410" y="64980"/>
                </a:lnTo>
                <a:lnTo>
                  <a:pt x="66150" y="65080"/>
                </a:lnTo>
                <a:lnTo>
                  <a:pt x="65810" y="65090"/>
                </a:lnTo>
                <a:lnTo>
                  <a:pt x="65530" y="65130"/>
                </a:lnTo>
                <a:lnTo>
                  <a:pt x="64970" y="65260"/>
                </a:lnTo>
                <a:lnTo>
                  <a:pt x="64720" y="65360"/>
                </a:lnTo>
                <a:lnTo>
                  <a:pt x="64560" y="65460"/>
                </a:lnTo>
                <a:lnTo>
                  <a:pt x="64390" y="65650"/>
                </a:lnTo>
                <a:lnTo>
                  <a:pt x="64360" y="65710"/>
                </a:lnTo>
                <a:lnTo>
                  <a:pt x="64360" y="65790"/>
                </a:lnTo>
                <a:lnTo>
                  <a:pt x="64410" y="66190"/>
                </a:lnTo>
                <a:lnTo>
                  <a:pt x="64400" y="66350"/>
                </a:lnTo>
                <a:lnTo>
                  <a:pt x="64350" y="66510"/>
                </a:lnTo>
                <a:lnTo>
                  <a:pt x="64230" y="66670"/>
                </a:lnTo>
                <a:lnTo>
                  <a:pt x="64110" y="66730"/>
                </a:lnTo>
                <a:lnTo>
                  <a:pt x="63990" y="66780"/>
                </a:lnTo>
                <a:lnTo>
                  <a:pt x="63820" y="66870"/>
                </a:lnTo>
                <a:lnTo>
                  <a:pt x="63520" y="67190"/>
                </a:lnTo>
                <a:lnTo>
                  <a:pt x="63360" y="67270"/>
                </a:lnTo>
                <a:lnTo>
                  <a:pt x="63180" y="67310"/>
                </a:lnTo>
                <a:lnTo>
                  <a:pt x="63010" y="67270"/>
                </a:lnTo>
                <a:lnTo>
                  <a:pt x="62430" y="67070"/>
                </a:lnTo>
                <a:lnTo>
                  <a:pt x="62300" y="67050"/>
                </a:lnTo>
                <a:lnTo>
                  <a:pt x="62220" y="67010"/>
                </a:lnTo>
                <a:lnTo>
                  <a:pt x="62150" y="66950"/>
                </a:lnTo>
                <a:lnTo>
                  <a:pt x="62030" y="66750"/>
                </a:lnTo>
                <a:lnTo>
                  <a:pt x="61900" y="66610"/>
                </a:lnTo>
                <a:lnTo>
                  <a:pt x="61710" y="66440"/>
                </a:lnTo>
                <a:lnTo>
                  <a:pt x="61640" y="66390"/>
                </a:lnTo>
                <a:lnTo>
                  <a:pt x="61580" y="66360"/>
                </a:lnTo>
                <a:lnTo>
                  <a:pt x="61530" y="66340"/>
                </a:lnTo>
                <a:lnTo>
                  <a:pt x="61450" y="66330"/>
                </a:lnTo>
                <a:lnTo>
                  <a:pt x="61420" y="66350"/>
                </a:lnTo>
                <a:lnTo>
                  <a:pt x="61390" y="66400"/>
                </a:lnTo>
                <a:lnTo>
                  <a:pt x="61370" y="66520"/>
                </a:lnTo>
                <a:lnTo>
                  <a:pt x="61350" y="66570"/>
                </a:lnTo>
                <a:lnTo>
                  <a:pt x="61290" y="66660"/>
                </a:lnTo>
                <a:lnTo>
                  <a:pt x="61250" y="66770"/>
                </a:lnTo>
                <a:lnTo>
                  <a:pt x="61250" y="66840"/>
                </a:lnTo>
                <a:lnTo>
                  <a:pt x="61250" y="66900"/>
                </a:lnTo>
                <a:lnTo>
                  <a:pt x="61260" y="66960"/>
                </a:lnTo>
                <a:lnTo>
                  <a:pt x="61310" y="67110"/>
                </a:lnTo>
                <a:lnTo>
                  <a:pt x="61320" y="67140"/>
                </a:lnTo>
                <a:lnTo>
                  <a:pt x="61300" y="67230"/>
                </a:lnTo>
                <a:lnTo>
                  <a:pt x="58170" y="67230"/>
                </a:lnTo>
                <a:lnTo>
                  <a:pt x="58060" y="67230"/>
                </a:lnTo>
                <a:lnTo>
                  <a:pt x="57670" y="66940"/>
                </a:lnTo>
                <a:lnTo>
                  <a:pt x="57330" y="66780"/>
                </a:lnTo>
                <a:lnTo>
                  <a:pt x="57180" y="66640"/>
                </a:lnTo>
                <a:lnTo>
                  <a:pt x="55850" y="64860"/>
                </a:lnTo>
                <a:lnTo>
                  <a:pt x="55540" y="63920"/>
                </a:lnTo>
                <a:lnTo>
                  <a:pt x="55370" y="63090"/>
                </a:lnTo>
                <a:lnTo>
                  <a:pt x="55300" y="61900"/>
                </a:lnTo>
                <a:lnTo>
                  <a:pt x="55300" y="61410"/>
                </a:lnTo>
                <a:lnTo>
                  <a:pt x="55300" y="61390"/>
                </a:lnTo>
                <a:lnTo>
                  <a:pt x="55400" y="61360"/>
                </a:lnTo>
                <a:lnTo>
                  <a:pt x="55570" y="61330"/>
                </a:lnTo>
                <a:lnTo>
                  <a:pt x="55770" y="61250"/>
                </a:lnTo>
                <a:lnTo>
                  <a:pt x="55950" y="61130"/>
                </a:lnTo>
                <a:lnTo>
                  <a:pt x="56030" y="61000"/>
                </a:lnTo>
                <a:lnTo>
                  <a:pt x="56040" y="60900"/>
                </a:lnTo>
                <a:lnTo>
                  <a:pt x="56090" y="60840"/>
                </a:lnTo>
                <a:lnTo>
                  <a:pt x="56220" y="60760"/>
                </a:lnTo>
                <a:lnTo>
                  <a:pt x="56240" y="60660"/>
                </a:lnTo>
                <a:lnTo>
                  <a:pt x="56170" y="60540"/>
                </a:lnTo>
                <a:lnTo>
                  <a:pt x="56080" y="60420"/>
                </a:lnTo>
                <a:lnTo>
                  <a:pt x="56030" y="60310"/>
                </a:lnTo>
                <a:lnTo>
                  <a:pt x="56140" y="60000"/>
                </a:lnTo>
                <a:lnTo>
                  <a:pt x="56400" y="59710"/>
                </a:lnTo>
                <a:lnTo>
                  <a:pt x="56600" y="59430"/>
                </a:lnTo>
                <a:lnTo>
                  <a:pt x="56530" y="59150"/>
                </a:lnTo>
                <a:lnTo>
                  <a:pt x="56350" y="58820"/>
                </a:lnTo>
                <a:lnTo>
                  <a:pt x="56390" y="58510"/>
                </a:lnTo>
                <a:lnTo>
                  <a:pt x="56610" y="58360"/>
                </a:lnTo>
                <a:lnTo>
                  <a:pt x="56950" y="58460"/>
                </a:lnTo>
                <a:lnTo>
                  <a:pt x="57100" y="58580"/>
                </a:lnTo>
                <a:lnTo>
                  <a:pt x="57350" y="58850"/>
                </a:lnTo>
                <a:lnTo>
                  <a:pt x="57510" y="58940"/>
                </a:lnTo>
                <a:lnTo>
                  <a:pt x="57410" y="59350"/>
                </a:lnTo>
                <a:lnTo>
                  <a:pt x="57500" y="59830"/>
                </a:lnTo>
                <a:lnTo>
                  <a:pt x="57760" y="60160"/>
                </a:lnTo>
                <a:lnTo>
                  <a:pt x="58130" y="60070"/>
                </a:lnTo>
                <a:lnTo>
                  <a:pt x="58180" y="60130"/>
                </a:lnTo>
                <a:lnTo>
                  <a:pt x="58320" y="60250"/>
                </a:lnTo>
                <a:lnTo>
                  <a:pt x="58370" y="60310"/>
                </a:lnTo>
                <a:lnTo>
                  <a:pt x="58630" y="60270"/>
                </a:lnTo>
                <a:lnTo>
                  <a:pt x="58910" y="60520"/>
                </a:lnTo>
                <a:lnTo>
                  <a:pt x="59130" y="60900"/>
                </a:lnTo>
                <a:lnTo>
                  <a:pt x="59220" y="61240"/>
                </a:lnTo>
                <a:lnTo>
                  <a:pt x="59290" y="61350"/>
                </a:lnTo>
                <a:lnTo>
                  <a:pt x="59570" y="61690"/>
                </a:lnTo>
                <a:lnTo>
                  <a:pt x="59610" y="61760"/>
                </a:lnTo>
                <a:lnTo>
                  <a:pt x="59810" y="61830"/>
                </a:lnTo>
                <a:lnTo>
                  <a:pt x="59940" y="61990"/>
                </a:lnTo>
                <a:lnTo>
                  <a:pt x="60160" y="62330"/>
                </a:lnTo>
                <a:lnTo>
                  <a:pt x="60710" y="62810"/>
                </a:lnTo>
                <a:lnTo>
                  <a:pt x="60730" y="62860"/>
                </a:lnTo>
                <a:lnTo>
                  <a:pt x="60760" y="62930"/>
                </a:lnTo>
                <a:lnTo>
                  <a:pt x="60800" y="63010"/>
                </a:lnTo>
                <a:lnTo>
                  <a:pt x="60860" y="63050"/>
                </a:lnTo>
                <a:lnTo>
                  <a:pt x="60960" y="63040"/>
                </a:lnTo>
                <a:lnTo>
                  <a:pt x="61130" y="62920"/>
                </a:lnTo>
                <a:lnTo>
                  <a:pt x="61220" y="62890"/>
                </a:lnTo>
                <a:lnTo>
                  <a:pt x="61300" y="62810"/>
                </a:lnTo>
                <a:lnTo>
                  <a:pt x="61390" y="62610"/>
                </a:lnTo>
                <a:lnTo>
                  <a:pt x="61450" y="62410"/>
                </a:lnTo>
                <a:lnTo>
                  <a:pt x="61450" y="62290"/>
                </a:lnTo>
                <a:lnTo>
                  <a:pt x="61270" y="62010"/>
                </a:lnTo>
                <a:lnTo>
                  <a:pt x="60800" y="61050"/>
                </a:lnTo>
                <a:lnTo>
                  <a:pt x="60680" y="60690"/>
                </a:lnTo>
                <a:lnTo>
                  <a:pt x="60640" y="60270"/>
                </a:lnTo>
                <a:lnTo>
                  <a:pt x="60280" y="59710"/>
                </a:lnTo>
                <a:lnTo>
                  <a:pt x="60180" y="59510"/>
                </a:lnTo>
                <a:lnTo>
                  <a:pt x="60190" y="59320"/>
                </a:lnTo>
                <a:lnTo>
                  <a:pt x="60230" y="59120"/>
                </a:lnTo>
                <a:lnTo>
                  <a:pt x="60240" y="58940"/>
                </a:lnTo>
                <a:lnTo>
                  <a:pt x="60110" y="58630"/>
                </a:lnTo>
                <a:lnTo>
                  <a:pt x="59700" y="57990"/>
                </a:lnTo>
                <a:lnTo>
                  <a:pt x="59610" y="57660"/>
                </a:lnTo>
                <a:lnTo>
                  <a:pt x="59590" y="57250"/>
                </a:lnTo>
                <a:lnTo>
                  <a:pt x="59550" y="57030"/>
                </a:lnTo>
                <a:lnTo>
                  <a:pt x="59470" y="56760"/>
                </a:lnTo>
                <a:lnTo>
                  <a:pt x="59460" y="56560"/>
                </a:lnTo>
                <a:lnTo>
                  <a:pt x="59420" y="56490"/>
                </a:lnTo>
                <a:lnTo>
                  <a:pt x="59280" y="56320"/>
                </a:lnTo>
                <a:lnTo>
                  <a:pt x="59150" y="56130"/>
                </a:lnTo>
                <a:lnTo>
                  <a:pt x="59010" y="55720"/>
                </a:lnTo>
                <a:lnTo>
                  <a:pt x="58950" y="55390"/>
                </a:lnTo>
                <a:lnTo>
                  <a:pt x="58790" y="55170"/>
                </a:lnTo>
                <a:lnTo>
                  <a:pt x="58360" y="55080"/>
                </a:lnTo>
                <a:lnTo>
                  <a:pt x="57180" y="55120"/>
                </a:lnTo>
                <a:lnTo>
                  <a:pt x="57010" y="55100"/>
                </a:lnTo>
                <a:lnTo>
                  <a:pt x="56800" y="55000"/>
                </a:lnTo>
                <a:lnTo>
                  <a:pt x="56540" y="54730"/>
                </a:lnTo>
                <a:lnTo>
                  <a:pt x="56480" y="54420"/>
                </a:lnTo>
                <a:lnTo>
                  <a:pt x="56560" y="53670"/>
                </a:lnTo>
                <a:lnTo>
                  <a:pt x="56510" y="53130"/>
                </a:lnTo>
                <a:lnTo>
                  <a:pt x="56620" y="52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