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Machinga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Machi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730" y="64720"/>
                </a:moveTo>
                <a:lnTo>
                  <a:pt x="67140" y="65250"/>
                </a:lnTo>
                <a:lnTo>
                  <a:pt x="67700" y="65820"/>
                </a:lnTo>
                <a:lnTo>
                  <a:pt x="67830" y="65990"/>
                </a:lnTo>
                <a:lnTo>
                  <a:pt x="67890" y="66190"/>
                </a:lnTo>
                <a:lnTo>
                  <a:pt x="68010" y="68660"/>
                </a:lnTo>
                <a:lnTo>
                  <a:pt x="68090" y="68760"/>
                </a:lnTo>
                <a:lnTo>
                  <a:pt x="68230" y="68780"/>
                </a:lnTo>
                <a:lnTo>
                  <a:pt x="68480" y="68780"/>
                </a:lnTo>
                <a:lnTo>
                  <a:pt x="68050" y="69790"/>
                </a:lnTo>
                <a:lnTo>
                  <a:pt x="67740" y="70540"/>
                </a:lnTo>
                <a:lnTo>
                  <a:pt x="67190" y="71850"/>
                </a:lnTo>
                <a:lnTo>
                  <a:pt x="67110" y="72140"/>
                </a:lnTo>
                <a:lnTo>
                  <a:pt x="67110" y="72420"/>
                </a:lnTo>
                <a:lnTo>
                  <a:pt x="67160" y="72610"/>
                </a:lnTo>
                <a:lnTo>
                  <a:pt x="64220" y="72560"/>
                </a:lnTo>
                <a:lnTo>
                  <a:pt x="64190" y="72580"/>
                </a:lnTo>
                <a:lnTo>
                  <a:pt x="64140" y="72610"/>
                </a:lnTo>
                <a:lnTo>
                  <a:pt x="64120" y="72640"/>
                </a:lnTo>
                <a:lnTo>
                  <a:pt x="64010" y="72730"/>
                </a:lnTo>
                <a:lnTo>
                  <a:pt x="63890" y="72810"/>
                </a:lnTo>
                <a:lnTo>
                  <a:pt x="63740" y="72870"/>
                </a:lnTo>
                <a:lnTo>
                  <a:pt x="63500" y="72950"/>
                </a:lnTo>
                <a:lnTo>
                  <a:pt x="63350" y="72970"/>
                </a:lnTo>
                <a:lnTo>
                  <a:pt x="63220" y="72970"/>
                </a:lnTo>
                <a:lnTo>
                  <a:pt x="63010" y="72900"/>
                </a:lnTo>
                <a:lnTo>
                  <a:pt x="62430" y="72660"/>
                </a:lnTo>
                <a:lnTo>
                  <a:pt x="62200" y="72610"/>
                </a:lnTo>
                <a:lnTo>
                  <a:pt x="62070" y="72620"/>
                </a:lnTo>
                <a:lnTo>
                  <a:pt x="61940" y="72660"/>
                </a:lnTo>
                <a:lnTo>
                  <a:pt x="61870" y="72710"/>
                </a:lnTo>
                <a:lnTo>
                  <a:pt x="61650" y="72940"/>
                </a:lnTo>
                <a:lnTo>
                  <a:pt x="61540" y="73010"/>
                </a:lnTo>
                <a:lnTo>
                  <a:pt x="61430" y="73010"/>
                </a:lnTo>
                <a:lnTo>
                  <a:pt x="61290" y="72990"/>
                </a:lnTo>
                <a:lnTo>
                  <a:pt x="61100" y="72920"/>
                </a:lnTo>
                <a:lnTo>
                  <a:pt x="60910" y="72880"/>
                </a:lnTo>
                <a:lnTo>
                  <a:pt x="60800" y="72900"/>
                </a:lnTo>
                <a:lnTo>
                  <a:pt x="60710" y="72970"/>
                </a:lnTo>
                <a:lnTo>
                  <a:pt x="60610" y="73070"/>
                </a:lnTo>
                <a:lnTo>
                  <a:pt x="60470" y="73160"/>
                </a:lnTo>
                <a:lnTo>
                  <a:pt x="60360" y="73160"/>
                </a:lnTo>
                <a:lnTo>
                  <a:pt x="60280" y="73100"/>
                </a:lnTo>
                <a:lnTo>
                  <a:pt x="60230" y="73030"/>
                </a:lnTo>
                <a:lnTo>
                  <a:pt x="60140" y="72830"/>
                </a:lnTo>
                <a:lnTo>
                  <a:pt x="60230" y="72740"/>
                </a:lnTo>
                <a:lnTo>
                  <a:pt x="60320" y="72550"/>
                </a:lnTo>
                <a:lnTo>
                  <a:pt x="60360" y="72300"/>
                </a:lnTo>
                <a:lnTo>
                  <a:pt x="60520" y="71860"/>
                </a:lnTo>
                <a:lnTo>
                  <a:pt x="60590" y="71550"/>
                </a:lnTo>
                <a:lnTo>
                  <a:pt x="60790" y="71130"/>
                </a:lnTo>
                <a:lnTo>
                  <a:pt x="60820" y="71020"/>
                </a:lnTo>
                <a:lnTo>
                  <a:pt x="60830" y="70830"/>
                </a:lnTo>
                <a:lnTo>
                  <a:pt x="60860" y="70730"/>
                </a:lnTo>
                <a:lnTo>
                  <a:pt x="60940" y="70590"/>
                </a:lnTo>
                <a:lnTo>
                  <a:pt x="61280" y="70040"/>
                </a:lnTo>
                <a:lnTo>
                  <a:pt x="61450" y="69920"/>
                </a:lnTo>
                <a:lnTo>
                  <a:pt x="61570" y="69820"/>
                </a:lnTo>
                <a:lnTo>
                  <a:pt x="61650" y="69560"/>
                </a:lnTo>
                <a:lnTo>
                  <a:pt x="61760" y="68610"/>
                </a:lnTo>
                <a:lnTo>
                  <a:pt x="61740" y="68050"/>
                </a:lnTo>
                <a:lnTo>
                  <a:pt x="61610" y="67540"/>
                </a:lnTo>
                <a:lnTo>
                  <a:pt x="61340" y="67250"/>
                </a:lnTo>
                <a:lnTo>
                  <a:pt x="61300" y="67230"/>
                </a:lnTo>
                <a:lnTo>
                  <a:pt x="61320" y="67140"/>
                </a:lnTo>
                <a:lnTo>
                  <a:pt x="61310" y="67110"/>
                </a:lnTo>
                <a:lnTo>
                  <a:pt x="61260" y="66960"/>
                </a:lnTo>
                <a:lnTo>
                  <a:pt x="61250" y="66900"/>
                </a:lnTo>
                <a:lnTo>
                  <a:pt x="61250" y="66840"/>
                </a:lnTo>
                <a:lnTo>
                  <a:pt x="61250" y="66770"/>
                </a:lnTo>
                <a:lnTo>
                  <a:pt x="61290" y="66660"/>
                </a:lnTo>
                <a:lnTo>
                  <a:pt x="61350" y="66570"/>
                </a:lnTo>
                <a:lnTo>
                  <a:pt x="61370" y="66520"/>
                </a:lnTo>
                <a:lnTo>
                  <a:pt x="61390" y="66400"/>
                </a:lnTo>
                <a:lnTo>
                  <a:pt x="61420" y="66350"/>
                </a:lnTo>
                <a:lnTo>
                  <a:pt x="61450" y="66330"/>
                </a:lnTo>
                <a:lnTo>
                  <a:pt x="61530" y="66340"/>
                </a:lnTo>
                <a:lnTo>
                  <a:pt x="61580" y="66360"/>
                </a:lnTo>
                <a:lnTo>
                  <a:pt x="61640" y="66390"/>
                </a:lnTo>
                <a:lnTo>
                  <a:pt x="61710" y="66440"/>
                </a:lnTo>
                <a:lnTo>
                  <a:pt x="61900" y="66610"/>
                </a:lnTo>
                <a:lnTo>
                  <a:pt x="62030" y="66750"/>
                </a:lnTo>
                <a:lnTo>
                  <a:pt x="62150" y="66950"/>
                </a:lnTo>
                <a:lnTo>
                  <a:pt x="62220" y="67010"/>
                </a:lnTo>
                <a:lnTo>
                  <a:pt x="62300" y="67050"/>
                </a:lnTo>
                <a:lnTo>
                  <a:pt x="62430" y="67070"/>
                </a:lnTo>
                <a:lnTo>
                  <a:pt x="63010" y="67270"/>
                </a:lnTo>
                <a:lnTo>
                  <a:pt x="63180" y="67310"/>
                </a:lnTo>
                <a:lnTo>
                  <a:pt x="63360" y="67270"/>
                </a:lnTo>
                <a:lnTo>
                  <a:pt x="63520" y="67190"/>
                </a:lnTo>
                <a:lnTo>
                  <a:pt x="63820" y="66870"/>
                </a:lnTo>
                <a:lnTo>
                  <a:pt x="63990" y="66780"/>
                </a:lnTo>
                <a:lnTo>
                  <a:pt x="64110" y="66730"/>
                </a:lnTo>
                <a:lnTo>
                  <a:pt x="64230" y="66670"/>
                </a:lnTo>
                <a:lnTo>
                  <a:pt x="64350" y="66510"/>
                </a:lnTo>
                <a:lnTo>
                  <a:pt x="64400" y="66350"/>
                </a:lnTo>
                <a:lnTo>
                  <a:pt x="64410" y="66190"/>
                </a:lnTo>
                <a:lnTo>
                  <a:pt x="64360" y="65790"/>
                </a:lnTo>
                <a:lnTo>
                  <a:pt x="64360" y="65710"/>
                </a:lnTo>
                <a:lnTo>
                  <a:pt x="64390" y="65650"/>
                </a:lnTo>
                <a:lnTo>
                  <a:pt x="64560" y="65460"/>
                </a:lnTo>
                <a:lnTo>
                  <a:pt x="64720" y="65360"/>
                </a:lnTo>
                <a:lnTo>
                  <a:pt x="64970" y="65260"/>
                </a:lnTo>
                <a:lnTo>
                  <a:pt x="65530" y="65130"/>
                </a:lnTo>
                <a:lnTo>
                  <a:pt x="65810" y="65090"/>
                </a:lnTo>
                <a:lnTo>
                  <a:pt x="66150" y="65080"/>
                </a:lnTo>
                <a:lnTo>
                  <a:pt x="66410" y="64980"/>
                </a:lnTo>
                <a:lnTo>
                  <a:pt x="66720" y="64730"/>
                </a:lnTo>
                <a:lnTo>
                  <a:pt x="66730" y="64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