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Lilongwe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Malawi • State Map | Fully Editable Vector Shape</a:t>
            </a:r>
          </a:p>
        </p:txBody>
      </p:sp>
      <p:sp>
        <p:nvSpPr>
          <p:cNvPr id="101" name="Lilongw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9160" y="53970"/>
                </a:moveTo>
                <a:lnTo>
                  <a:pt x="39370" y="53740"/>
                </a:lnTo>
                <a:lnTo>
                  <a:pt x="39700" y="53460"/>
                </a:lnTo>
                <a:lnTo>
                  <a:pt x="39740" y="53390"/>
                </a:lnTo>
                <a:lnTo>
                  <a:pt x="39780" y="53290"/>
                </a:lnTo>
                <a:lnTo>
                  <a:pt x="39800" y="53100"/>
                </a:lnTo>
                <a:lnTo>
                  <a:pt x="39800" y="52990"/>
                </a:lnTo>
                <a:lnTo>
                  <a:pt x="39770" y="52910"/>
                </a:lnTo>
                <a:lnTo>
                  <a:pt x="39740" y="52860"/>
                </a:lnTo>
                <a:lnTo>
                  <a:pt x="39720" y="52800"/>
                </a:lnTo>
                <a:lnTo>
                  <a:pt x="39740" y="52710"/>
                </a:lnTo>
                <a:lnTo>
                  <a:pt x="39840" y="52470"/>
                </a:lnTo>
                <a:lnTo>
                  <a:pt x="39910" y="52420"/>
                </a:lnTo>
                <a:lnTo>
                  <a:pt x="40020" y="52390"/>
                </a:lnTo>
                <a:lnTo>
                  <a:pt x="40080" y="52360"/>
                </a:lnTo>
                <a:lnTo>
                  <a:pt x="40180" y="52230"/>
                </a:lnTo>
                <a:lnTo>
                  <a:pt x="40390" y="52380"/>
                </a:lnTo>
                <a:lnTo>
                  <a:pt x="40450" y="52430"/>
                </a:lnTo>
                <a:lnTo>
                  <a:pt x="40500" y="52520"/>
                </a:lnTo>
                <a:lnTo>
                  <a:pt x="40500" y="52610"/>
                </a:lnTo>
                <a:lnTo>
                  <a:pt x="40430" y="53020"/>
                </a:lnTo>
                <a:lnTo>
                  <a:pt x="40430" y="53200"/>
                </a:lnTo>
                <a:lnTo>
                  <a:pt x="40620" y="54070"/>
                </a:lnTo>
                <a:lnTo>
                  <a:pt x="40640" y="54230"/>
                </a:lnTo>
                <a:lnTo>
                  <a:pt x="40690" y="54400"/>
                </a:lnTo>
                <a:lnTo>
                  <a:pt x="40800" y="54570"/>
                </a:lnTo>
                <a:lnTo>
                  <a:pt x="41330" y="54840"/>
                </a:lnTo>
                <a:lnTo>
                  <a:pt x="42000" y="54850"/>
                </a:lnTo>
                <a:lnTo>
                  <a:pt x="43800" y="54350"/>
                </a:lnTo>
                <a:lnTo>
                  <a:pt x="43910" y="54340"/>
                </a:lnTo>
                <a:lnTo>
                  <a:pt x="43970" y="54370"/>
                </a:lnTo>
                <a:lnTo>
                  <a:pt x="43990" y="54470"/>
                </a:lnTo>
                <a:lnTo>
                  <a:pt x="44000" y="54580"/>
                </a:lnTo>
                <a:lnTo>
                  <a:pt x="44030" y="54690"/>
                </a:lnTo>
                <a:lnTo>
                  <a:pt x="44100" y="54950"/>
                </a:lnTo>
                <a:lnTo>
                  <a:pt x="44140" y="55230"/>
                </a:lnTo>
                <a:lnTo>
                  <a:pt x="44190" y="55380"/>
                </a:lnTo>
                <a:lnTo>
                  <a:pt x="44330" y="55490"/>
                </a:lnTo>
                <a:lnTo>
                  <a:pt x="44530" y="55560"/>
                </a:lnTo>
                <a:lnTo>
                  <a:pt x="44940" y="55550"/>
                </a:lnTo>
                <a:lnTo>
                  <a:pt x="45480" y="55470"/>
                </a:lnTo>
                <a:lnTo>
                  <a:pt x="45640" y="55460"/>
                </a:lnTo>
                <a:lnTo>
                  <a:pt x="45820" y="55470"/>
                </a:lnTo>
                <a:lnTo>
                  <a:pt x="46090" y="55540"/>
                </a:lnTo>
                <a:lnTo>
                  <a:pt x="46430" y="55680"/>
                </a:lnTo>
                <a:lnTo>
                  <a:pt x="46660" y="55740"/>
                </a:lnTo>
                <a:lnTo>
                  <a:pt x="46730" y="55770"/>
                </a:lnTo>
                <a:lnTo>
                  <a:pt x="46870" y="55860"/>
                </a:lnTo>
                <a:lnTo>
                  <a:pt x="46960" y="55940"/>
                </a:lnTo>
                <a:lnTo>
                  <a:pt x="47000" y="55980"/>
                </a:lnTo>
                <a:lnTo>
                  <a:pt x="47060" y="56070"/>
                </a:lnTo>
                <a:lnTo>
                  <a:pt x="47160" y="56170"/>
                </a:lnTo>
                <a:lnTo>
                  <a:pt x="47330" y="56260"/>
                </a:lnTo>
                <a:lnTo>
                  <a:pt x="47920" y="56190"/>
                </a:lnTo>
                <a:lnTo>
                  <a:pt x="48150" y="56140"/>
                </a:lnTo>
                <a:lnTo>
                  <a:pt x="48360" y="56050"/>
                </a:lnTo>
                <a:lnTo>
                  <a:pt x="48500" y="55970"/>
                </a:lnTo>
                <a:lnTo>
                  <a:pt x="48630" y="55910"/>
                </a:lnTo>
                <a:lnTo>
                  <a:pt x="48780" y="55880"/>
                </a:lnTo>
                <a:lnTo>
                  <a:pt x="49190" y="55930"/>
                </a:lnTo>
                <a:lnTo>
                  <a:pt x="49300" y="55930"/>
                </a:lnTo>
                <a:lnTo>
                  <a:pt x="49620" y="55750"/>
                </a:lnTo>
                <a:lnTo>
                  <a:pt x="49600" y="56080"/>
                </a:lnTo>
                <a:lnTo>
                  <a:pt x="49470" y="56210"/>
                </a:lnTo>
                <a:lnTo>
                  <a:pt x="49150" y="56340"/>
                </a:lnTo>
                <a:lnTo>
                  <a:pt x="49000" y="56440"/>
                </a:lnTo>
                <a:lnTo>
                  <a:pt x="48930" y="56530"/>
                </a:lnTo>
                <a:lnTo>
                  <a:pt x="48880" y="56620"/>
                </a:lnTo>
                <a:lnTo>
                  <a:pt x="48870" y="56690"/>
                </a:lnTo>
                <a:lnTo>
                  <a:pt x="48890" y="56770"/>
                </a:lnTo>
                <a:lnTo>
                  <a:pt x="48950" y="56820"/>
                </a:lnTo>
                <a:lnTo>
                  <a:pt x="49050" y="56830"/>
                </a:lnTo>
                <a:lnTo>
                  <a:pt x="49160" y="56790"/>
                </a:lnTo>
                <a:lnTo>
                  <a:pt x="49560" y="56590"/>
                </a:lnTo>
                <a:lnTo>
                  <a:pt x="49650" y="56560"/>
                </a:lnTo>
                <a:lnTo>
                  <a:pt x="49740" y="56540"/>
                </a:lnTo>
                <a:lnTo>
                  <a:pt x="49880" y="56540"/>
                </a:lnTo>
                <a:lnTo>
                  <a:pt x="50000" y="56580"/>
                </a:lnTo>
                <a:lnTo>
                  <a:pt x="49800" y="56920"/>
                </a:lnTo>
                <a:lnTo>
                  <a:pt x="49590" y="57120"/>
                </a:lnTo>
                <a:lnTo>
                  <a:pt x="49300" y="57330"/>
                </a:lnTo>
                <a:lnTo>
                  <a:pt x="49160" y="57400"/>
                </a:lnTo>
                <a:lnTo>
                  <a:pt x="49100" y="57480"/>
                </a:lnTo>
                <a:lnTo>
                  <a:pt x="49050" y="57600"/>
                </a:lnTo>
                <a:lnTo>
                  <a:pt x="49000" y="57740"/>
                </a:lnTo>
                <a:lnTo>
                  <a:pt x="48690" y="58330"/>
                </a:lnTo>
                <a:lnTo>
                  <a:pt x="48590" y="58480"/>
                </a:lnTo>
                <a:lnTo>
                  <a:pt x="48420" y="58640"/>
                </a:lnTo>
                <a:lnTo>
                  <a:pt x="48280" y="58850"/>
                </a:lnTo>
                <a:lnTo>
                  <a:pt x="48110" y="59040"/>
                </a:lnTo>
                <a:lnTo>
                  <a:pt x="48010" y="59190"/>
                </a:lnTo>
                <a:lnTo>
                  <a:pt x="47940" y="59330"/>
                </a:lnTo>
                <a:lnTo>
                  <a:pt x="47830" y="59660"/>
                </a:lnTo>
                <a:lnTo>
                  <a:pt x="47650" y="59840"/>
                </a:lnTo>
                <a:lnTo>
                  <a:pt x="47480" y="59970"/>
                </a:lnTo>
                <a:lnTo>
                  <a:pt x="47350" y="60160"/>
                </a:lnTo>
                <a:lnTo>
                  <a:pt x="47210" y="60310"/>
                </a:lnTo>
                <a:lnTo>
                  <a:pt x="47070" y="60430"/>
                </a:lnTo>
                <a:lnTo>
                  <a:pt x="46950" y="60490"/>
                </a:lnTo>
                <a:lnTo>
                  <a:pt x="46510" y="60540"/>
                </a:lnTo>
                <a:lnTo>
                  <a:pt x="46350" y="60630"/>
                </a:lnTo>
                <a:lnTo>
                  <a:pt x="46260" y="60750"/>
                </a:lnTo>
                <a:lnTo>
                  <a:pt x="46210" y="60910"/>
                </a:lnTo>
                <a:lnTo>
                  <a:pt x="46160" y="61460"/>
                </a:lnTo>
                <a:lnTo>
                  <a:pt x="46100" y="61650"/>
                </a:lnTo>
                <a:lnTo>
                  <a:pt x="46010" y="61750"/>
                </a:lnTo>
                <a:lnTo>
                  <a:pt x="45910" y="61800"/>
                </a:lnTo>
                <a:lnTo>
                  <a:pt x="45810" y="61800"/>
                </a:lnTo>
                <a:lnTo>
                  <a:pt x="45700" y="61820"/>
                </a:lnTo>
                <a:lnTo>
                  <a:pt x="45430" y="61930"/>
                </a:lnTo>
                <a:lnTo>
                  <a:pt x="45320" y="61960"/>
                </a:lnTo>
                <a:lnTo>
                  <a:pt x="45110" y="61940"/>
                </a:lnTo>
                <a:lnTo>
                  <a:pt x="44970" y="61990"/>
                </a:lnTo>
                <a:lnTo>
                  <a:pt x="44730" y="62160"/>
                </a:lnTo>
                <a:lnTo>
                  <a:pt x="44600" y="62300"/>
                </a:lnTo>
                <a:lnTo>
                  <a:pt x="44470" y="62400"/>
                </a:lnTo>
                <a:lnTo>
                  <a:pt x="43680" y="62780"/>
                </a:lnTo>
                <a:lnTo>
                  <a:pt x="43530" y="62870"/>
                </a:lnTo>
                <a:lnTo>
                  <a:pt x="43430" y="62990"/>
                </a:lnTo>
                <a:lnTo>
                  <a:pt x="43340" y="63130"/>
                </a:lnTo>
                <a:lnTo>
                  <a:pt x="43290" y="63300"/>
                </a:lnTo>
                <a:lnTo>
                  <a:pt x="43250" y="63480"/>
                </a:lnTo>
                <a:lnTo>
                  <a:pt x="43220" y="63990"/>
                </a:lnTo>
                <a:lnTo>
                  <a:pt x="43180" y="64120"/>
                </a:lnTo>
                <a:lnTo>
                  <a:pt x="42930" y="64520"/>
                </a:lnTo>
                <a:lnTo>
                  <a:pt x="42830" y="64610"/>
                </a:lnTo>
                <a:lnTo>
                  <a:pt x="42710" y="64680"/>
                </a:lnTo>
                <a:lnTo>
                  <a:pt x="42610" y="64840"/>
                </a:lnTo>
                <a:lnTo>
                  <a:pt x="42410" y="64940"/>
                </a:lnTo>
                <a:lnTo>
                  <a:pt x="42250" y="64500"/>
                </a:lnTo>
                <a:lnTo>
                  <a:pt x="42150" y="64350"/>
                </a:lnTo>
                <a:lnTo>
                  <a:pt x="42020" y="64250"/>
                </a:lnTo>
                <a:lnTo>
                  <a:pt x="41720" y="64100"/>
                </a:lnTo>
                <a:lnTo>
                  <a:pt x="41590" y="64000"/>
                </a:lnTo>
                <a:lnTo>
                  <a:pt x="41490" y="63850"/>
                </a:lnTo>
                <a:lnTo>
                  <a:pt x="41430" y="63700"/>
                </a:lnTo>
                <a:lnTo>
                  <a:pt x="41360" y="63560"/>
                </a:lnTo>
                <a:lnTo>
                  <a:pt x="41200" y="63430"/>
                </a:lnTo>
                <a:lnTo>
                  <a:pt x="40720" y="63210"/>
                </a:lnTo>
                <a:lnTo>
                  <a:pt x="40580" y="63090"/>
                </a:lnTo>
                <a:lnTo>
                  <a:pt x="40370" y="62810"/>
                </a:lnTo>
                <a:lnTo>
                  <a:pt x="39790" y="61630"/>
                </a:lnTo>
                <a:lnTo>
                  <a:pt x="39590" y="61350"/>
                </a:lnTo>
                <a:lnTo>
                  <a:pt x="39430" y="61040"/>
                </a:lnTo>
                <a:lnTo>
                  <a:pt x="39460" y="60830"/>
                </a:lnTo>
                <a:lnTo>
                  <a:pt x="39330" y="60240"/>
                </a:lnTo>
                <a:lnTo>
                  <a:pt x="39150" y="59760"/>
                </a:lnTo>
                <a:lnTo>
                  <a:pt x="39130" y="59600"/>
                </a:lnTo>
                <a:lnTo>
                  <a:pt x="39150" y="59460"/>
                </a:lnTo>
                <a:lnTo>
                  <a:pt x="39240" y="59190"/>
                </a:lnTo>
                <a:lnTo>
                  <a:pt x="39260" y="59010"/>
                </a:lnTo>
                <a:lnTo>
                  <a:pt x="39180" y="58650"/>
                </a:lnTo>
                <a:lnTo>
                  <a:pt x="39180" y="58540"/>
                </a:lnTo>
                <a:lnTo>
                  <a:pt x="39190" y="58460"/>
                </a:lnTo>
                <a:lnTo>
                  <a:pt x="39230" y="58370"/>
                </a:lnTo>
                <a:lnTo>
                  <a:pt x="39250" y="58210"/>
                </a:lnTo>
                <a:lnTo>
                  <a:pt x="39230" y="58070"/>
                </a:lnTo>
                <a:lnTo>
                  <a:pt x="39180" y="57950"/>
                </a:lnTo>
                <a:lnTo>
                  <a:pt x="38950" y="57600"/>
                </a:lnTo>
                <a:lnTo>
                  <a:pt x="38780" y="57160"/>
                </a:lnTo>
                <a:lnTo>
                  <a:pt x="38730" y="57080"/>
                </a:lnTo>
                <a:lnTo>
                  <a:pt x="38660" y="56990"/>
                </a:lnTo>
                <a:lnTo>
                  <a:pt x="38570" y="56920"/>
                </a:lnTo>
                <a:lnTo>
                  <a:pt x="38470" y="56820"/>
                </a:lnTo>
                <a:lnTo>
                  <a:pt x="38370" y="56690"/>
                </a:lnTo>
                <a:lnTo>
                  <a:pt x="38260" y="56460"/>
                </a:lnTo>
                <a:lnTo>
                  <a:pt x="38240" y="56360"/>
                </a:lnTo>
                <a:lnTo>
                  <a:pt x="38260" y="56280"/>
                </a:lnTo>
                <a:lnTo>
                  <a:pt x="38340" y="56190"/>
                </a:lnTo>
                <a:lnTo>
                  <a:pt x="38370" y="56120"/>
                </a:lnTo>
                <a:lnTo>
                  <a:pt x="38390" y="56020"/>
                </a:lnTo>
                <a:lnTo>
                  <a:pt x="38410" y="55720"/>
                </a:lnTo>
                <a:lnTo>
                  <a:pt x="38430" y="55640"/>
                </a:lnTo>
                <a:lnTo>
                  <a:pt x="38450" y="55580"/>
                </a:lnTo>
                <a:lnTo>
                  <a:pt x="38520" y="55490"/>
                </a:lnTo>
                <a:lnTo>
                  <a:pt x="38560" y="55420"/>
                </a:lnTo>
                <a:lnTo>
                  <a:pt x="38600" y="55340"/>
                </a:lnTo>
                <a:lnTo>
                  <a:pt x="38620" y="55210"/>
                </a:lnTo>
                <a:lnTo>
                  <a:pt x="38610" y="55120"/>
                </a:lnTo>
                <a:lnTo>
                  <a:pt x="38580" y="55030"/>
                </a:lnTo>
                <a:lnTo>
                  <a:pt x="38580" y="54960"/>
                </a:lnTo>
                <a:lnTo>
                  <a:pt x="38600" y="54910"/>
                </a:lnTo>
                <a:lnTo>
                  <a:pt x="38630" y="54860"/>
                </a:lnTo>
                <a:lnTo>
                  <a:pt x="38790" y="54680"/>
                </a:lnTo>
                <a:lnTo>
                  <a:pt x="38810" y="54630"/>
                </a:lnTo>
                <a:lnTo>
                  <a:pt x="38850" y="54490"/>
                </a:lnTo>
                <a:lnTo>
                  <a:pt x="38900" y="54380"/>
                </a:lnTo>
                <a:lnTo>
                  <a:pt x="38970" y="54280"/>
                </a:lnTo>
                <a:lnTo>
                  <a:pt x="39010" y="54240"/>
                </a:lnTo>
                <a:lnTo>
                  <a:pt x="39090" y="54140"/>
                </a:lnTo>
                <a:lnTo>
                  <a:pt x="39160" y="539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