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Likoma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Liko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870" y="35700"/>
                </a:moveTo>
                <a:lnTo>
                  <a:pt x="54960" y="35380"/>
                </a:lnTo>
                <a:lnTo>
                  <a:pt x="55080" y="35280"/>
                </a:lnTo>
                <a:lnTo>
                  <a:pt x="55400" y="35440"/>
                </a:lnTo>
                <a:lnTo>
                  <a:pt x="55210" y="35540"/>
                </a:lnTo>
                <a:lnTo>
                  <a:pt x="55210" y="35670"/>
                </a:lnTo>
                <a:lnTo>
                  <a:pt x="55250" y="35810"/>
                </a:lnTo>
                <a:lnTo>
                  <a:pt x="55200" y="35960"/>
                </a:lnTo>
                <a:lnTo>
                  <a:pt x="55080" y="36020"/>
                </a:lnTo>
                <a:lnTo>
                  <a:pt x="54950" y="35980"/>
                </a:lnTo>
                <a:lnTo>
                  <a:pt x="54840" y="35900"/>
                </a:lnTo>
                <a:lnTo>
                  <a:pt x="54770" y="35830"/>
                </a:lnTo>
                <a:lnTo>
                  <a:pt x="54870" y="3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