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Kasungu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Kasung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20" y="39290"/>
                </a:moveTo>
                <a:lnTo>
                  <a:pt x="41390" y="39330"/>
                </a:lnTo>
                <a:lnTo>
                  <a:pt x="41900" y="39440"/>
                </a:lnTo>
                <a:lnTo>
                  <a:pt x="41980" y="39500"/>
                </a:lnTo>
                <a:lnTo>
                  <a:pt x="42040" y="39580"/>
                </a:lnTo>
                <a:lnTo>
                  <a:pt x="42030" y="39660"/>
                </a:lnTo>
                <a:lnTo>
                  <a:pt x="42010" y="39720"/>
                </a:lnTo>
                <a:lnTo>
                  <a:pt x="41980" y="39780"/>
                </a:lnTo>
                <a:lnTo>
                  <a:pt x="41950" y="39830"/>
                </a:lnTo>
                <a:lnTo>
                  <a:pt x="41840" y="39960"/>
                </a:lnTo>
                <a:lnTo>
                  <a:pt x="41800" y="40000"/>
                </a:lnTo>
                <a:lnTo>
                  <a:pt x="41770" y="40060"/>
                </a:lnTo>
                <a:lnTo>
                  <a:pt x="41750" y="40120"/>
                </a:lnTo>
                <a:lnTo>
                  <a:pt x="41720" y="40260"/>
                </a:lnTo>
                <a:lnTo>
                  <a:pt x="41730" y="40890"/>
                </a:lnTo>
                <a:lnTo>
                  <a:pt x="41750" y="41020"/>
                </a:lnTo>
                <a:lnTo>
                  <a:pt x="41780" y="41100"/>
                </a:lnTo>
                <a:lnTo>
                  <a:pt x="41920" y="41280"/>
                </a:lnTo>
                <a:lnTo>
                  <a:pt x="42000" y="41430"/>
                </a:lnTo>
                <a:lnTo>
                  <a:pt x="42030" y="41520"/>
                </a:lnTo>
                <a:lnTo>
                  <a:pt x="42030" y="41610"/>
                </a:lnTo>
                <a:lnTo>
                  <a:pt x="42010" y="41660"/>
                </a:lnTo>
                <a:lnTo>
                  <a:pt x="41970" y="41700"/>
                </a:lnTo>
                <a:lnTo>
                  <a:pt x="41930" y="41740"/>
                </a:lnTo>
                <a:lnTo>
                  <a:pt x="41880" y="41830"/>
                </a:lnTo>
                <a:lnTo>
                  <a:pt x="41850" y="41970"/>
                </a:lnTo>
                <a:lnTo>
                  <a:pt x="41840" y="42310"/>
                </a:lnTo>
                <a:lnTo>
                  <a:pt x="41880" y="42440"/>
                </a:lnTo>
                <a:lnTo>
                  <a:pt x="41930" y="42490"/>
                </a:lnTo>
                <a:lnTo>
                  <a:pt x="42070" y="42480"/>
                </a:lnTo>
                <a:lnTo>
                  <a:pt x="42140" y="42480"/>
                </a:lnTo>
                <a:lnTo>
                  <a:pt x="42220" y="42490"/>
                </a:lnTo>
                <a:lnTo>
                  <a:pt x="42280" y="42520"/>
                </a:lnTo>
                <a:lnTo>
                  <a:pt x="42330" y="42550"/>
                </a:lnTo>
                <a:lnTo>
                  <a:pt x="42400" y="42630"/>
                </a:lnTo>
                <a:lnTo>
                  <a:pt x="42600" y="42930"/>
                </a:lnTo>
                <a:lnTo>
                  <a:pt x="42730" y="43070"/>
                </a:lnTo>
                <a:lnTo>
                  <a:pt x="42790" y="43130"/>
                </a:lnTo>
                <a:lnTo>
                  <a:pt x="42850" y="43160"/>
                </a:lnTo>
                <a:lnTo>
                  <a:pt x="42900" y="43190"/>
                </a:lnTo>
                <a:lnTo>
                  <a:pt x="43030" y="43230"/>
                </a:lnTo>
                <a:lnTo>
                  <a:pt x="43180" y="43250"/>
                </a:lnTo>
                <a:lnTo>
                  <a:pt x="43340" y="43260"/>
                </a:lnTo>
                <a:lnTo>
                  <a:pt x="43410" y="43260"/>
                </a:lnTo>
                <a:lnTo>
                  <a:pt x="43470" y="43250"/>
                </a:lnTo>
                <a:lnTo>
                  <a:pt x="43590" y="43210"/>
                </a:lnTo>
                <a:lnTo>
                  <a:pt x="43640" y="43180"/>
                </a:lnTo>
                <a:lnTo>
                  <a:pt x="43730" y="43110"/>
                </a:lnTo>
                <a:lnTo>
                  <a:pt x="43770" y="43080"/>
                </a:lnTo>
                <a:lnTo>
                  <a:pt x="43820" y="43050"/>
                </a:lnTo>
                <a:lnTo>
                  <a:pt x="43870" y="43030"/>
                </a:lnTo>
                <a:lnTo>
                  <a:pt x="44000" y="43020"/>
                </a:lnTo>
                <a:lnTo>
                  <a:pt x="44060" y="43010"/>
                </a:lnTo>
                <a:lnTo>
                  <a:pt x="44140" y="43030"/>
                </a:lnTo>
                <a:lnTo>
                  <a:pt x="44240" y="43090"/>
                </a:lnTo>
                <a:lnTo>
                  <a:pt x="44490" y="43310"/>
                </a:lnTo>
                <a:lnTo>
                  <a:pt x="44560" y="43350"/>
                </a:lnTo>
                <a:lnTo>
                  <a:pt x="44610" y="43350"/>
                </a:lnTo>
                <a:lnTo>
                  <a:pt x="44650" y="43330"/>
                </a:lnTo>
                <a:lnTo>
                  <a:pt x="44690" y="43290"/>
                </a:lnTo>
                <a:lnTo>
                  <a:pt x="44790" y="43240"/>
                </a:lnTo>
                <a:lnTo>
                  <a:pt x="44880" y="43210"/>
                </a:lnTo>
                <a:lnTo>
                  <a:pt x="44730" y="44130"/>
                </a:lnTo>
                <a:lnTo>
                  <a:pt x="44720" y="44500"/>
                </a:lnTo>
                <a:lnTo>
                  <a:pt x="44750" y="44610"/>
                </a:lnTo>
                <a:lnTo>
                  <a:pt x="44800" y="44740"/>
                </a:lnTo>
                <a:lnTo>
                  <a:pt x="44860" y="44800"/>
                </a:lnTo>
                <a:lnTo>
                  <a:pt x="44940" y="44840"/>
                </a:lnTo>
                <a:lnTo>
                  <a:pt x="45030" y="44840"/>
                </a:lnTo>
                <a:lnTo>
                  <a:pt x="45680" y="44760"/>
                </a:lnTo>
                <a:lnTo>
                  <a:pt x="45770" y="44760"/>
                </a:lnTo>
                <a:lnTo>
                  <a:pt x="45870" y="44780"/>
                </a:lnTo>
                <a:lnTo>
                  <a:pt x="45980" y="44810"/>
                </a:lnTo>
                <a:lnTo>
                  <a:pt x="46120" y="44900"/>
                </a:lnTo>
                <a:lnTo>
                  <a:pt x="46220" y="45030"/>
                </a:lnTo>
                <a:lnTo>
                  <a:pt x="46340" y="45230"/>
                </a:lnTo>
                <a:lnTo>
                  <a:pt x="46720" y="45670"/>
                </a:lnTo>
                <a:lnTo>
                  <a:pt x="46770" y="45820"/>
                </a:lnTo>
                <a:lnTo>
                  <a:pt x="46790" y="45890"/>
                </a:lnTo>
                <a:lnTo>
                  <a:pt x="46770" y="45920"/>
                </a:lnTo>
                <a:lnTo>
                  <a:pt x="46650" y="45980"/>
                </a:lnTo>
                <a:lnTo>
                  <a:pt x="46200" y="46350"/>
                </a:lnTo>
                <a:lnTo>
                  <a:pt x="46170" y="46390"/>
                </a:lnTo>
                <a:lnTo>
                  <a:pt x="46120" y="46470"/>
                </a:lnTo>
                <a:lnTo>
                  <a:pt x="46040" y="46690"/>
                </a:lnTo>
                <a:lnTo>
                  <a:pt x="46010" y="46730"/>
                </a:lnTo>
                <a:lnTo>
                  <a:pt x="45860" y="46870"/>
                </a:lnTo>
                <a:lnTo>
                  <a:pt x="45030" y="47280"/>
                </a:lnTo>
                <a:lnTo>
                  <a:pt x="44940" y="47360"/>
                </a:lnTo>
                <a:lnTo>
                  <a:pt x="44830" y="47470"/>
                </a:lnTo>
                <a:lnTo>
                  <a:pt x="44810" y="47560"/>
                </a:lnTo>
                <a:lnTo>
                  <a:pt x="44750" y="47690"/>
                </a:lnTo>
                <a:lnTo>
                  <a:pt x="44680" y="47750"/>
                </a:lnTo>
                <a:lnTo>
                  <a:pt x="44570" y="47820"/>
                </a:lnTo>
                <a:lnTo>
                  <a:pt x="44400" y="47890"/>
                </a:lnTo>
                <a:lnTo>
                  <a:pt x="44250" y="48010"/>
                </a:lnTo>
                <a:lnTo>
                  <a:pt x="44180" y="48090"/>
                </a:lnTo>
                <a:lnTo>
                  <a:pt x="44040" y="48360"/>
                </a:lnTo>
                <a:lnTo>
                  <a:pt x="43810" y="48620"/>
                </a:lnTo>
                <a:lnTo>
                  <a:pt x="43680" y="48730"/>
                </a:lnTo>
                <a:lnTo>
                  <a:pt x="43570" y="48790"/>
                </a:lnTo>
                <a:lnTo>
                  <a:pt x="43490" y="48830"/>
                </a:lnTo>
                <a:lnTo>
                  <a:pt x="43450" y="48890"/>
                </a:lnTo>
                <a:lnTo>
                  <a:pt x="43420" y="48970"/>
                </a:lnTo>
                <a:lnTo>
                  <a:pt x="43380" y="49020"/>
                </a:lnTo>
                <a:lnTo>
                  <a:pt x="43330" y="49050"/>
                </a:lnTo>
                <a:lnTo>
                  <a:pt x="43130" y="49080"/>
                </a:lnTo>
                <a:lnTo>
                  <a:pt x="42940" y="49150"/>
                </a:lnTo>
                <a:lnTo>
                  <a:pt x="42770" y="49250"/>
                </a:lnTo>
                <a:lnTo>
                  <a:pt x="42590" y="49330"/>
                </a:lnTo>
                <a:lnTo>
                  <a:pt x="42420" y="49350"/>
                </a:lnTo>
                <a:lnTo>
                  <a:pt x="42240" y="49530"/>
                </a:lnTo>
                <a:lnTo>
                  <a:pt x="42140" y="49780"/>
                </a:lnTo>
                <a:lnTo>
                  <a:pt x="42100" y="49870"/>
                </a:lnTo>
                <a:lnTo>
                  <a:pt x="42050" y="49930"/>
                </a:lnTo>
                <a:lnTo>
                  <a:pt x="41950" y="50000"/>
                </a:lnTo>
                <a:lnTo>
                  <a:pt x="41780" y="50090"/>
                </a:lnTo>
                <a:lnTo>
                  <a:pt x="41730" y="50130"/>
                </a:lnTo>
                <a:lnTo>
                  <a:pt x="41610" y="50370"/>
                </a:lnTo>
                <a:lnTo>
                  <a:pt x="41520" y="50440"/>
                </a:lnTo>
                <a:lnTo>
                  <a:pt x="41430" y="50560"/>
                </a:lnTo>
                <a:lnTo>
                  <a:pt x="41360" y="50610"/>
                </a:lnTo>
                <a:lnTo>
                  <a:pt x="41290" y="50630"/>
                </a:lnTo>
                <a:lnTo>
                  <a:pt x="41220" y="50630"/>
                </a:lnTo>
                <a:lnTo>
                  <a:pt x="41150" y="50620"/>
                </a:lnTo>
                <a:lnTo>
                  <a:pt x="41100" y="50600"/>
                </a:lnTo>
                <a:lnTo>
                  <a:pt x="41060" y="50590"/>
                </a:lnTo>
                <a:lnTo>
                  <a:pt x="41020" y="50560"/>
                </a:lnTo>
                <a:lnTo>
                  <a:pt x="40940" y="50490"/>
                </a:lnTo>
                <a:lnTo>
                  <a:pt x="40900" y="50450"/>
                </a:lnTo>
                <a:lnTo>
                  <a:pt x="40850" y="50410"/>
                </a:lnTo>
                <a:lnTo>
                  <a:pt x="40780" y="50390"/>
                </a:lnTo>
                <a:lnTo>
                  <a:pt x="40680" y="50390"/>
                </a:lnTo>
                <a:lnTo>
                  <a:pt x="40630" y="50430"/>
                </a:lnTo>
                <a:lnTo>
                  <a:pt x="40590" y="50480"/>
                </a:lnTo>
                <a:lnTo>
                  <a:pt x="40590" y="50550"/>
                </a:lnTo>
                <a:lnTo>
                  <a:pt x="40610" y="50600"/>
                </a:lnTo>
                <a:lnTo>
                  <a:pt x="40640" y="50650"/>
                </a:lnTo>
                <a:lnTo>
                  <a:pt x="40700" y="50750"/>
                </a:lnTo>
                <a:lnTo>
                  <a:pt x="40730" y="50800"/>
                </a:lnTo>
                <a:lnTo>
                  <a:pt x="40750" y="50860"/>
                </a:lnTo>
                <a:lnTo>
                  <a:pt x="40750" y="50930"/>
                </a:lnTo>
                <a:lnTo>
                  <a:pt x="40740" y="50990"/>
                </a:lnTo>
                <a:lnTo>
                  <a:pt x="40650" y="51260"/>
                </a:lnTo>
                <a:lnTo>
                  <a:pt x="40610" y="51330"/>
                </a:lnTo>
                <a:lnTo>
                  <a:pt x="40470" y="51560"/>
                </a:lnTo>
                <a:lnTo>
                  <a:pt x="40390" y="51830"/>
                </a:lnTo>
                <a:lnTo>
                  <a:pt x="40180" y="52230"/>
                </a:lnTo>
                <a:lnTo>
                  <a:pt x="40080" y="52360"/>
                </a:lnTo>
                <a:lnTo>
                  <a:pt x="40020" y="52390"/>
                </a:lnTo>
                <a:lnTo>
                  <a:pt x="39910" y="52420"/>
                </a:lnTo>
                <a:lnTo>
                  <a:pt x="39840" y="52470"/>
                </a:lnTo>
                <a:lnTo>
                  <a:pt x="39740" y="52710"/>
                </a:lnTo>
                <a:lnTo>
                  <a:pt x="39720" y="52800"/>
                </a:lnTo>
                <a:lnTo>
                  <a:pt x="39740" y="52860"/>
                </a:lnTo>
                <a:lnTo>
                  <a:pt x="39770" y="52910"/>
                </a:lnTo>
                <a:lnTo>
                  <a:pt x="39800" y="52990"/>
                </a:lnTo>
                <a:lnTo>
                  <a:pt x="39800" y="53100"/>
                </a:lnTo>
                <a:lnTo>
                  <a:pt x="39780" y="53290"/>
                </a:lnTo>
                <a:lnTo>
                  <a:pt x="39740" y="53390"/>
                </a:lnTo>
                <a:lnTo>
                  <a:pt x="39700" y="53460"/>
                </a:lnTo>
                <a:lnTo>
                  <a:pt x="39370" y="53740"/>
                </a:lnTo>
                <a:lnTo>
                  <a:pt x="39160" y="53970"/>
                </a:lnTo>
                <a:lnTo>
                  <a:pt x="38700" y="53450"/>
                </a:lnTo>
                <a:lnTo>
                  <a:pt x="38390" y="53260"/>
                </a:lnTo>
                <a:lnTo>
                  <a:pt x="38270" y="53150"/>
                </a:lnTo>
                <a:lnTo>
                  <a:pt x="38110" y="52960"/>
                </a:lnTo>
                <a:lnTo>
                  <a:pt x="37710" y="52580"/>
                </a:lnTo>
                <a:lnTo>
                  <a:pt x="37570" y="52400"/>
                </a:lnTo>
                <a:lnTo>
                  <a:pt x="37470" y="52210"/>
                </a:lnTo>
                <a:lnTo>
                  <a:pt x="37340" y="51880"/>
                </a:lnTo>
                <a:lnTo>
                  <a:pt x="37160" y="51480"/>
                </a:lnTo>
                <a:lnTo>
                  <a:pt x="37100" y="51340"/>
                </a:lnTo>
                <a:lnTo>
                  <a:pt x="37090" y="51190"/>
                </a:lnTo>
                <a:lnTo>
                  <a:pt x="37140" y="50950"/>
                </a:lnTo>
                <a:lnTo>
                  <a:pt x="37140" y="50830"/>
                </a:lnTo>
                <a:lnTo>
                  <a:pt x="37080" y="50660"/>
                </a:lnTo>
                <a:lnTo>
                  <a:pt x="37020" y="50580"/>
                </a:lnTo>
                <a:lnTo>
                  <a:pt x="36950" y="50550"/>
                </a:lnTo>
                <a:lnTo>
                  <a:pt x="34440" y="50700"/>
                </a:lnTo>
                <a:lnTo>
                  <a:pt x="34280" y="50720"/>
                </a:lnTo>
                <a:lnTo>
                  <a:pt x="34440" y="50060"/>
                </a:lnTo>
                <a:lnTo>
                  <a:pt x="34650" y="49600"/>
                </a:lnTo>
                <a:lnTo>
                  <a:pt x="34930" y="49240"/>
                </a:lnTo>
                <a:lnTo>
                  <a:pt x="35280" y="49140"/>
                </a:lnTo>
                <a:lnTo>
                  <a:pt x="35340" y="48980"/>
                </a:lnTo>
                <a:lnTo>
                  <a:pt x="35300" y="48840"/>
                </a:lnTo>
                <a:lnTo>
                  <a:pt x="35120" y="48570"/>
                </a:lnTo>
                <a:lnTo>
                  <a:pt x="35030" y="48370"/>
                </a:lnTo>
                <a:lnTo>
                  <a:pt x="34980" y="48180"/>
                </a:lnTo>
                <a:lnTo>
                  <a:pt x="34970" y="47970"/>
                </a:lnTo>
                <a:lnTo>
                  <a:pt x="35150" y="46680"/>
                </a:lnTo>
                <a:lnTo>
                  <a:pt x="35460" y="45960"/>
                </a:lnTo>
                <a:lnTo>
                  <a:pt x="35510" y="45640"/>
                </a:lnTo>
                <a:lnTo>
                  <a:pt x="35420" y="45350"/>
                </a:lnTo>
                <a:lnTo>
                  <a:pt x="35140" y="45090"/>
                </a:lnTo>
                <a:lnTo>
                  <a:pt x="34830" y="44900"/>
                </a:lnTo>
                <a:lnTo>
                  <a:pt x="34760" y="44770"/>
                </a:lnTo>
                <a:lnTo>
                  <a:pt x="34690" y="43910"/>
                </a:lnTo>
                <a:lnTo>
                  <a:pt x="34730" y="43710"/>
                </a:lnTo>
                <a:lnTo>
                  <a:pt x="34880" y="43390"/>
                </a:lnTo>
                <a:lnTo>
                  <a:pt x="35290" y="42780"/>
                </a:lnTo>
                <a:lnTo>
                  <a:pt x="35640" y="42080"/>
                </a:lnTo>
                <a:lnTo>
                  <a:pt x="35760" y="41920"/>
                </a:lnTo>
                <a:lnTo>
                  <a:pt x="35920" y="41770"/>
                </a:lnTo>
                <a:lnTo>
                  <a:pt x="36020" y="41730"/>
                </a:lnTo>
                <a:lnTo>
                  <a:pt x="36100" y="41750"/>
                </a:lnTo>
                <a:lnTo>
                  <a:pt x="36160" y="41820"/>
                </a:lnTo>
                <a:lnTo>
                  <a:pt x="36210" y="41910"/>
                </a:lnTo>
                <a:lnTo>
                  <a:pt x="36290" y="41980"/>
                </a:lnTo>
                <a:lnTo>
                  <a:pt x="36390" y="41940"/>
                </a:lnTo>
                <a:lnTo>
                  <a:pt x="36490" y="41850"/>
                </a:lnTo>
                <a:lnTo>
                  <a:pt x="36580" y="41800"/>
                </a:lnTo>
                <a:lnTo>
                  <a:pt x="36760" y="41750"/>
                </a:lnTo>
                <a:lnTo>
                  <a:pt x="36850" y="41740"/>
                </a:lnTo>
                <a:lnTo>
                  <a:pt x="36960" y="41770"/>
                </a:lnTo>
                <a:lnTo>
                  <a:pt x="37040" y="41850"/>
                </a:lnTo>
                <a:lnTo>
                  <a:pt x="37170" y="42110"/>
                </a:lnTo>
                <a:lnTo>
                  <a:pt x="37220" y="42170"/>
                </a:lnTo>
                <a:lnTo>
                  <a:pt x="37340" y="42160"/>
                </a:lnTo>
                <a:lnTo>
                  <a:pt x="37390" y="42100"/>
                </a:lnTo>
                <a:lnTo>
                  <a:pt x="37430" y="42020"/>
                </a:lnTo>
                <a:lnTo>
                  <a:pt x="37500" y="41960"/>
                </a:lnTo>
                <a:lnTo>
                  <a:pt x="37550" y="41920"/>
                </a:lnTo>
                <a:lnTo>
                  <a:pt x="37600" y="41870"/>
                </a:lnTo>
                <a:lnTo>
                  <a:pt x="37670" y="41830"/>
                </a:lnTo>
                <a:lnTo>
                  <a:pt x="37790" y="41790"/>
                </a:lnTo>
                <a:lnTo>
                  <a:pt x="37950" y="41680"/>
                </a:lnTo>
                <a:lnTo>
                  <a:pt x="38140" y="41280"/>
                </a:lnTo>
                <a:lnTo>
                  <a:pt x="38270" y="41130"/>
                </a:lnTo>
                <a:lnTo>
                  <a:pt x="38360" y="41090"/>
                </a:lnTo>
                <a:lnTo>
                  <a:pt x="38660" y="41040"/>
                </a:lnTo>
                <a:lnTo>
                  <a:pt x="38810" y="41050"/>
                </a:lnTo>
                <a:lnTo>
                  <a:pt x="38920" y="41110"/>
                </a:lnTo>
                <a:lnTo>
                  <a:pt x="39010" y="41170"/>
                </a:lnTo>
                <a:lnTo>
                  <a:pt x="39100" y="41200"/>
                </a:lnTo>
                <a:lnTo>
                  <a:pt x="39360" y="41140"/>
                </a:lnTo>
                <a:lnTo>
                  <a:pt x="39620" y="40980"/>
                </a:lnTo>
                <a:lnTo>
                  <a:pt x="39850" y="40740"/>
                </a:lnTo>
                <a:lnTo>
                  <a:pt x="40030" y="40470"/>
                </a:lnTo>
                <a:lnTo>
                  <a:pt x="40160" y="40350"/>
                </a:lnTo>
                <a:lnTo>
                  <a:pt x="40500" y="40210"/>
                </a:lnTo>
                <a:lnTo>
                  <a:pt x="40610" y="40070"/>
                </a:lnTo>
                <a:lnTo>
                  <a:pt x="40610" y="39780"/>
                </a:lnTo>
                <a:lnTo>
                  <a:pt x="40670" y="39700"/>
                </a:lnTo>
                <a:lnTo>
                  <a:pt x="40840" y="39670"/>
                </a:lnTo>
                <a:lnTo>
                  <a:pt x="40920" y="39470"/>
                </a:lnTo>
                <a:lnTo>
                  <a:pt x="41220" y="39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