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Karonga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Karo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880" y="18470"/>
                </a:moveTo>
                <a:lnTo>
                  <a:pt x="48870" y="18470"/>
                </a:lnTo>
                <a:lnTo>
                  <a:pt x="48720" y="18450"/>
                </a:lnTo>
                <a:lnTo>
                  <a:pt x="48470" y="18360"/>
                </a:lnTo>
                <a:lnTo>
                  <a:pt x="48360" y="18360"/>
                </a:lnTo>
                <a:lnTo>
                  <a:pt x="48250" y="18390"/>
                </a:lnTo>
                <a:lnTo>
                  <a:pt x="48110" y="18440"/>
                </a:lnTo>
                <a:lnTo>
                  <a:pt x="48040" y="18440"/>
                </a:lnTo>
                <a:lnTo>
                  <a:pt x="47790" y="18290"/>
                </a:lnTo>
                <a:lnTo>
                  <a:pt x="46180" y="16930"/>
                </a:lnTo>
                <a:lnTo>
                  <a:pt x="43570" y="12850"/>
                </a:lnTo>
                <a:lnTo>
                  <a:pt x="43440" y="12580"/>
                </a:lnTo>
                <a:lnTo>
                  <a:pt x="43360" y="12470"/>
                </a:lnTo>
                <a:lnTo>
                  <a:pt x="43280" y="12440"/>
                </a:lnTo>
                <a:lnTo>
                  <a:pt x="42870" y="12480"/>
                </a:lnTo>
                <a:lnTo>
                  <a:pt x="42610" y="12480"/>
                </a:lnTo>
                <a:lnTo>
                  <a:pt x="42500" y="12440"/>
                </a:lnTo>
                <a:lnTo>
                  <a:pt x="42350" y="12360"/>
                </a:lnTo>
                <a:lnTo>
                  <a:pt x="41960" y="12030"/>
                </a:lnTo>
                <a:lnTo>
                  <a:pt x="41870" y="11980"/>
                </a:lnTo>
                <a:lnTo>
                  <a:pt x="41830" y="11970"/>
                </a:lnTo>
                <a:lnTo>
                  <a:pt x="41670" y="11950"/>
                </a:lnTo>
                <a:lnTo>
                  <a:pt x="41550" y="11930"/>
                </a:lnTo>
                <a:lnTo>
                  <a:pt x="41430" y="11860"/>
                </a:lnTo>
                <a:lnTo>
                  <a:pt x="41340" y="11770"/>
                </a:lnTo>
                <a:lnTo>
                  <a:pt x="41250" y="11640"/>
                </a:lnTo>
                <a:lnTo>
                  <a:pt x="41190" y="11570"/>
                </a:lnTo>
                <a:lnTo>
                  <a:pt x="41120" y="11510"/>
                </a:lnTo>
                <a:lnTo>
                  <a:pt x="41040" y="11470"/>
                </a:lnTo>
                <a:lnTo>
                  <a:pt x="40900" y="11370"/>
                </a:lnTo>
                <a:lnTo>
                  <a:pt x="40850" y="11290"/>
                </a:lnTo>
                <a:lnTo>
                  <a:pt x="40820" y="11190"/>
                </a:lnTo>
                <a:lnTo>
                  <a:pt x="40830" y="11050"/>
                </a:lnTo>
                <a:lnTo>
                  <a:pt x="40850" y="11000"/>
                </a:lnTo>
                <a:lnTo>
                  <a:pt x="40900" y="10970"/>
                </a:lnTo>
                <a:lnTo>
                  <a:pt x="41190" y="10880"/>
                </a:lnTo>
                <a:lnTo>
                  <a:pt x="41740" y="10530"/>
                </a:lnTo>
                <a:lnTo>
                  <a:pt x="41800" y="10480"/>
                </a:lnTo>
                <a:lnTo>
                  <a:pt x="41870" y="10380"/>
                </a:lnTo>
                <a:lnTo>
                  <a:pt x="41910" y="10340"/>
                </a:lnTo>
                <a:lnTo>
                  <a:pt x="42050" y="10310"/>
                </a:lnTo>
                <a:lnTo>
                  <a:pt x="42140" y="10280"/>
                </a:lnTo>
                <a:lnTo>
                  <a:pt x="42300" y="10140"/>
                </a:lnTo>
                <a:lnTo>
                  <a:pt x="42370" y="10050"/>
                </a:lnTo>
                <a:lnTo>
                  <a:pt x="42450" y="9930"/>
                </a:lnTo>
                <a:lnTo>
                  <a:pt x="42550" y="9700"/>
                </a:lnTo>
                <a:lnTo>
                  <a:pt x="42590" y="9650"/>
                </a:lnTo>
                <a:lnTo>
                  <a:pt x="42710" y="9550"/>
                </a:lnTo>
                <a:lnTo>
                  <a:pt x="42860" y="9400"/>
                </a:lnTo>
                <a:lnTo>
                  <a:pt x="42930" y="9340"/>
                </a:lnTo>
                <a:lnTo>
                  <a:pt x="43000" y="9300"/>
                </a:lnTo>
                <a:lnTo>
                  <a:pt x="43080" y="9270"/>
                </a:lnTo>
                <a:lnTo>
                  <a:pt x="43280" y="9230"/>
                </a:lnTo>
                <a:lnTo>
                  <a:pt x="43320" y="9160"/>
                </a:lnTo>
                <a:lnTo>
                  <a:pt x="43330" y="9040"/>
                </a:lnTo>
                <a:lnTo>
                  <a:pt x="43250" y="8840"/>
                </a:lnTo>
                <a:lnTo>
                  <a:pt x="43230" y="8720"/>
                </a:lnTo>
                <a:lnTo>
                  <a:pt x="43210" y="8510"/>
                </a:lnTo>
                <a:lnTo>
                  <a:pt x="43170" y="8400"/>
                </a:lnTo>
                <a:lnTo>
                  <a:pt x="43090" y="8270"/>
                </a:lnTo>
                <a:lnTo>
                  <a:pt x="43050" y="8160"/>
                </a:lnTo>
                <a:lnTo>
                  <a:pt x="43050" y="8080"/>
                </a:lnTo>
                <a:lnTo>
                  <a:pt x="43080" y="7880"/>
                </a:lnTo>
                <a:lnTo>
                  <a:pt x="43090" y="7750"/>
                </a:lnTo>
                <a:lnTo>
                  <a:pt x="43040" y="7650"/>
                </a:lnTo>
                <a:lnTo>
                  <a:pt x="42990" y="7600"/>
                </a:lnTo>
                <a:lnTo>
                  <a:pt x="42770" y="7190"/>
                </a:lnTo>
                <a:lnTo>
                  <a:pt x="42780" y="7190"/>
                </a:lnTo>
                <a:lnTo>
                  <a:pt x="42920" y="7170"/>
                </a:lnTo>
                <a:lnTo>
                  <a:pt x="42920" y="7180"/>
                </a:lnTo>
                <a:lnTo>
                  <a:pt x="42930" y="7180"/>
                </a:lnTo>
                <a:lnTo>
                  <a:pt x="42950" y="7180"/>
                </a:lnTo>
                <a:lnTo>
                  <a:pt x="42980" y="7180"/>
                </a:lnTo>
                <a:lnTo>
                  <a:pt x="43000" y="7170"/>
                </a:lnTo>
                <a:lnTo>
                  <a:pt x="43000" y="7160"/>
                </a:lnTo>
                <a:lnTo>
                  <a:pt x="43070" y="7150"/>
                </a:lnTo>
                <a:lnTo>
                  <a:pt x="43300" y="7020"/>
                </a:lnTo>
                <a:lnTo>
                  <a:pt x="43310" y="7030"/>
                </a:lnTo>
                <a:lnTo>
                  <a:pt x="43310" y="7040"/>
                </a:lnTo>
                <a:lnTo>
                  <a:pt x="43310" y="7050"/>
                </a:lnTo>
                <a:lnTo>
                  <a:pt x="43310" y="7060"/>
                </a:lnTo>
                <a:lnTo>
                  <a:pt x="43300" y="7080"/>
                </a:lnTo>
                <a:lnTo>
                  <a:pt x="43300" y="7090"/>
                </a:lnTo>
                <a:lnTo>
                  <a:pt x="43300" y="7100"/>
                </a:lnTo>
                <a:lnTo>
                  <a:pt x="43300" y="7110"/>
                </a:lnTo>
                <a:lnTo>
                  <a:pt x="43300" y="7130"/>
                </a:lnTo>
                <a:lnTo>
                  <a:pt x="43290" y="7140"/>
                </a:lnTo>
                <a:lnTo>
                  <a:pt x="43290" y="7150"/>
                </a:lnTo>
                <a:lnTo>
                  <a:pt x="43280" y="7160"/>
                </a:lnTo>
                <a:lnTo>
                  <a:pt x="43280" y="7180"/>
                </a:lnTo>
                <a:lnTo>
                  <a:pt x="43310" y="7210"/>
                </a:lnTo>
                <a:lnTo>
                  <a:pt x="43320" y="7220"/>
                </a:lnTo>
                <a:lnTo>
                  <a:pt x="43340" y="7230"/>
                </a:lnTo>
                <a:lnTo>
                  <a:pt x="43350" y="7220"/>
                </a:lnTo>
                <a:lnTo>
                  <a:pt x="43370" y="7210"/>
                </a:lnTo>
                <a:lnTo>
                  <a:pt x="43370" y="7200"/>
                </a:lnTo>
                <a:lnTo>
                  <a:pt x="43380" y="7180"/>
                </a:lnTo>
                <a:lnTo>
                  <a:pt x="43390" y="7170"/>
                </a:lnTo>
                <a:lnTo>
                  <a:pt x="43400" y="7160"/>
                </a:lnTo>
                <a:lnTo>
                  <a:pt x="43410" y="7160"/>
                </a:lnTo>
                <a:lnTo>
                  <a:pt x="43420" y="7160"/>
                </a:lnTo>
                <a:lnTo>
                  <a:pt x="43430" y="7170"/>
                </a:lnTo>
                <a:lnTo>
                  <a:pt x="43440" y="7180"/>
                </a:lnTo>
                <a:lnTo>
                  <a:pt x="43450" y="7170"/>
                </a:lnTo>
                <a:lnTo>
                  <a:pt x="43450" y="7150"/>
                </a:lnTo>
                <a:lnTo>
                  <a:pt x="43470" y="7120"/>
                </a:lnTo>
                <a:lnTo>
                  <a:pt x="43470" y="7100"/>
                </a:lnTo>
                <a:lnTo>
                  <a:pt x="43470" y="7080"/>
                </a:lnTo>
                <a:lnTo>
                  <a:pt x="43480" y="7060"/>
                </a:lnTo>
                <a:lnTo>
                  <a:pt x="43490" y="7060"/>
                </a:lnTo>
                <a:lnTo>
                  <a:pt x="43500" y="7050"/>
                </a:lnTo>
                <a:lnTo>
                  <a:pt x="43520" y="7050"/>
                </a:lnTo>
                <a:lnTo>
                  <a:pt x="43530" y="7040"/>
                </a:lnTo>
                <a:lnTo>
                  <a:pt x="43530" y="7030"/>
                </a:lnTo>
                <a:lnTo>
                  <a:pt x="43530" y="7020"/>
                </a:lnTo>
                <a:lnTo>
                  <a:pt x="43530" y="7010"/>
                </a:lnTo>
                <a:lnTo>
                  <a:pt x="43500" y="7000"/>
                </a:lnTo>
                <a:lnTo>
                  <a:pt x="43500" y="6990"/>
                </a:lnTo>
                <a:lnTo>
                  <a:pt x="43500" y="6980"/>
                </a:lnTo>
                <a:lnTo>
                  <a:pt x="43510" y="6980"/>
                </a:lnTo>
                <a:lnTo>
                  <a:pt x="43520" y="6980"/>
                </a:lnTo>
                <a:lnTo>
                  <a:pt x="43530" y="6980"/>
                </a:lnTo>
                <a:lnTo>
                  <a:pt x="43540" y="6980"/>
                </a:lnTo>
                <a:lnTo>
                  <a:pt x="43560" y="6970"/>
                </a:lnTo>
                <a:lnTo>
                  <a:pt x="43580" y="6960"/>
                </a:lnTo>
                <a:lnTo>
                  <a:pt x="43590" y="6960"/>
                </a:lnTo>
                <a:lnTo>
                  <a:pt x="43590" y="6950"/>
                </a:lnTo>
                <a:lnTo>
                  <a:pt x="43590" y="6940"/>
                </a:lnTo>
                <a:lnTo>
                  <a:pt x="43600" y="6940"/>
                </a:lnTo>
                <a:lnTo>
                  <a:pt x="43590" y="6920"/>
                </a:lnTo>
                <a:lnTo>
                  <a:pt x="43630" y="6910"/>
                </a:lnTo>
                <a:lnTo>
                  <a:pt x="43640" y="6910"/>
                </a:lnTo>
                <a:lnTo>
                  <a:pt x="43650" y="6920"/>
                </a:lnTo>
                <a:lnTo>
                  <a:pt x="43660" y="6910"/>
                </a:lnTo>
                <a:lnTo>
                  <a:pt x="43660" y="6900"/>
                </a:lnTo>
                <a:lnTo>
                  <a:pt x="43670" y="6900"/>
                </a:lnTo>
                <a:lnTo>
                  <a:pt x="43710" y="6880"/>
                </a:lnTo>
                <a:lnTo>
                  <a:pt x="43710" y="6890"/>
                </a:lnTo>
                <a:lnTo>
                  <a:pt x="43720" y="6900"/>
                </a:lnTo>
                <a:lnTo>
                  <a:pt x="43730" y="6900"/>
                </a:lnTo>
                <a:lnTo>
                  <a:pt x="43740" y="6900"/>
                </a:lnTo>
                <a:lnTo>
                  <a:pt x="43750" y="6900"/>
                </a:lnTo>
                <a:lnTo>
                  <a:pt x="43760" y="6900"/>
                </a:lnTo>
                <a:lnTo>
                  <a:pt x="43770" y="6900"/>
                </a:lnTo>
                <a:lnTo>
                  <a:pt x="43770" y="6910"/>
                </a:lnTo>
                <a:lnTo>
                  <a:pt x="43790" y="6910"/>
                </a:lnTo>
                <a:lnTo>
                  <a:pt x="44050" y="7070"/>
                </a:lnTo>
                <a:lnTo>
                  <a:pt x="44340" y="7370"/>
                </a:lnTo>
                <a:lnTo>
                  <a:pt x="44640" y="7560"/>
                </a:lnTo>
                <a:lnTo>
                  <a:pt x="44900" y="7670"/>
                </a:lnTo>
                <a:lnTo>
                  <a:pt x="45230" y="7870"/>
                </a:lnTo>
                <a:lnTo>
                  <a:pt x="45400" y="8010"/>
                </a:lnTo>
                <a:lnTo>
                  <a:pt x="45400" y="8020"/>
                </a:lnTo>
                <a:lnTo>
                  <a:pt x="45410" y="8030"/>
                </a:lnTo>
                <a:lnTo>
                  <a:pt x="45420" y="8030"/>
                </a:lnTo>
                <a:lnTo>
                  <a:pt x="45500" y="8100"/>
                </a:lnTo>
                <a:lnTo>
                  <a:pt x="45630" y="8330"/>
                </a:lnTo>
                <a:lnTo>
                  <a:pt x="45760" y="8420"/>
                </a:lnTo>
                <a:lnTo>
                  <a:pt x="45670" y="8510"/>
                </a:lnTo>
                <a:lnTo>
                  <a:pt x="45620" y="8890"/>
                </a:lnTo>
                <a:lnTo>
                  <a:pt x="45710" y="9690"/>
                </a:lnTo>
                <a:lnTo>
                  <a:pt x="45980" y="10320"/>
                </a:lnTo>
                <a:lnTo>
                  <a:pt x="46060" y="10370"/>
                </a:lnTo>
                <a:lnTo>
                  <a:pt x="46150" y="10380"/>
                </a:lnTo>
                <a:lnTo>
                  <a:pt x="46220" y="10410"/>
                </a:lnTo>
                <a:lnTo>
                  <a:pt x="46250" y="10520"/>
                </a:lnTo>
                <a:lnTo>
                  <a:pt x="46250" y="10920"/>
                </a:lnTo>
                <a:lnTo>
                  <a:pt x="46380" y="11710"/>
                </a:lnTo>
                <a:lnTo>
                  <a:pt x="46710" y="12490"/>
                </a:lnTo>
                <a:lnTo>
                  <a:pt x="47650" y="13850"/>
                </a:lnTo>
                <a:lnTo>
                  <a:pt x="48290" y="14490"/>
                </a:lnTo>
                <a:lnTo>
                  <a:pt x="48640" y="14760"/>
                </a:lnTo>
                <a:lnTo>
                  <a:pt x="48830" y="14920"/>
                </a:lnTo>
                <a:lnTo>
                  <a:pt x="48910" y="15090"/>
                </a:lnTo>
                <a:lnTo>
                  <a:pt x="48960" y="15260"/>
                </a:lnTo>
                <a:lnTo>
                  <a:pt x="49080" y="15440"/>
                </a:lnTo>
                <a:lnTo>
                  <a:pt x="49490" y="15910"/>
                </a:lnTo>
                <a:lnTo>
                  <a:pt x="49580" y="16070"/>
                </a:lnTo>
                <a:lnTo>
                  <a:pt x="49700" y="16470"/>
                </a:lnTo>
                <a:lnTo>
                  <a:pt x="49830" y="16760"/>
                </a:lnTo>
                <a:lnTo>
                  <a:pt x="49850" y="16800"/>
                </a:lnTo>
                <a:lnTo>
                  <a:pt x="49780" y="16920"/>
                </a:lnTo>
                <a:lnTo>
                  <a:pt x="49710" y="16930"/>
                </a:lnTo>
                <a:lnTo>
                  <a:pt x="49630" y="16920"/>
                </a:lnTo>
                <a:lnTo>
                  <a:pt x="49540" y="16950"/>
                </a:lnTo>
                <a:lnTo>
                  <a:pt x="49350" y="17120"/>
                </a:lnTo>
                <a:lnTo>
                  <a:pt x="49280" y="17220"/>
                </a:lnTo>
                <a:lnTo>
                  <a:pt x="49300" y="17590"/>
                </a:lnTo>
                <a:lnTo>
                  <a:pt x="49330" y="17690"/>
                </a:lnTo>
                <a:lnTo>
                  <a:pt x="49370" y="17780"/>
                </a:lnTo>
                <a:lnTo>
                  <a:pt x="49380" y="17860"/>
                </a:lnTo>
                <a:lnTo>
                  <a:pt x="49300" y="17950"/>
                </a:lnTo>
                <a:lnTo>
                  <a:pt x="49030" y="18110"/>
                </a:lnTo>
                <a:lnTo>
                  <a:pt x="48950" y="18190"/>
                </a:lnTo>
                <a:lnTo>
                  <a:pt x="48850" y="18390"/>
                </a:lnTo>
                <a:lnTo>
                  <a:pt x="48880" y="18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