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Dowa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Malawi • State Map | Fully Editable Vector Shape</a:t>
            </a:r>
          </a:p>
        </p:txBody>
      </p:sp>
      <p:sp>
        <p:nvSpPr>
          <p:cNvPr id="101" name="Dow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0180" y="52230"/>
                </a:moveTo>
                <a:lnTo>
                  <a:pt x="40390" y="51830"/>
                </a:lnTo>
                <a:lnTo>
                  <a:pt x="40470" y="51560"/>
                </a:lnTo>
                <a:lnTo>
                  <a:pt x="40610" y="51330"/>
                </a:lnTo>
                <a:lnTo>
                  <a:pt x="40650" y="51260"/>
                </a:lnTo>
                <a:lnTo>
                  <a:pt x="40740" y="50990"/>
                </a:lnTo>
                <a:lnTo>
                  <a:pt x="40750" y="50930"/>
                </a:lnTo>
                <a:lnTo>
                  <a:pt x="40750" y="50860"/>
                </a:lnTo>
                <a:lnTo>
                  <a:pt x="40730" y="50800"/>
                </a:lnTo>
                <a:lnTo>
                  <a:pt x="40700" y="50750"/>
                </a:lnTo>
                <a:lnTo>
                  <a:pt x="40640" y="50650"/>
                </a:lnTo>
                <a:lnTo>
                  <a:pt x="40610" y="50600"/>
                </a:lnTo>
                <a:lnTo>
                  <a:pt x="40590" y="50550"/>
                </a:lnTo>
                <a:lnTo>
                  <a:pt x="40590" y="50480"/>
                </a:lnTo>
                <a:lnTo>
                  <a:pt x="40630" y="50430"/>
                </a:lnTo>
                <a:lnTo>
                  <a:pt x="40680" y="50390"/>
                </a:lnTo>
                <a:lnTo>
                  <a:pt x="40780" y="50390"/>
                </a:lnTo>
                <a:lnTo>
                  <a:pt x="40850" y="50410"/>
                </a:lnTo>
                <a:lnTo>
                  <a:pt x="40900" y="50450"/>
                </a:lnTo>
                <a:lnTo>
                  <a:pt x="40940" y="50490"/>
                </a:lnTo>
                <a:lnTo>
                  <a:pt x="41020" y="50560"/>
                </a:lnTo>
                <a:lnTo>
                  <a:pt x="41060" y="50590"/>
                </a:lnTo>
                <a:lnTo>
                  <a:pt x="41100" y="50600"/>
                </a:lnTo>
                <a:lnTo>
                  <a:pt x="41150" y="50620"/>
                </a:lnTo>
                <a:lnTo>
                  <a:pt x="41220" y="50630"/>
                </a:lnTo>
                <a:lnTo>
                  <a:pt x="41290" y="50630"/>
                </a:lnTo>
                <a:lnTo>
                  <a:pt x="41360" y="50610"/>
                </a:lnTo>
                <a:lnTo>
                  <a:pt x="41430" y="50560"/>
                </a:lnTo>
                <a:lnTo>
                  <a:pt x="41520" y="50440"/>
                </a:lnTo>
                <a:lnTo>
                  <a:pt x="41610" y="50370"/>
                </a:lnTo>
                <a:lnTo>
                  <a:pt x="41730" y="50130"/>
                </a:lnTo>
                <a:lnTo>
                  <a:pt x="41780" y="50090"/>
                </a:lnTo>
                <a:lnTo>
                  <a:pt x="41950" y="50000"/>
                </a:lnTo>
                <a:lnTo>
                  <a:pt x="42050" y="49930"/>
                </a:lnTo>
                <a:lnTo>
                  <a:pt x="42100" y="49870"/>
                </a:lnTo>
                <a:lnTo>
                  <a:pt x="42140" y="49780"/>
                </a:lnTo>
                <a:lnTo>
                  <a:pt x="42240" y="49530"/>
                </a:lnTo>
                <a:lnTo>
                  <a:pt x="42420" y="49350"/>
                </a:lnTo>
                <a:lnTo>
                  <a:pt x="42510" y="49760"/>
                </a:lnTo>
                <a:lnTo>
                  <a:pt x="42560" y="49810"/>
                </a:lnTo>
                <a:lnTo>
                  <a:pt x="42650" y="49880"/>
                </a:lnTo>
                <a:lnTo>
                  <a:pt x="42780" y="49950"/>
                </a:lnTo>
                <a:lnTo>
                  <a:pt x="42940" y="50070"/>
                </a:lnTo>
                <a:lnTo>
                  <a:pt x="43250" y="50380"/>
                </a:lnTo>
                <a:lnTo>
                  <a:pt x="43410" y="50610"/>
                </a:lnTo>
                <a:lnTo>
                  <a:pt x="43540" y="50850"/>
                </a:lnTo>
                <a:lnTo>
                  <a:pt x="43790" y="51500"/>
                </a:lnTo>
                <a:lnTo>
                  <a:pt x="43820" y="51660"/>
                </a:lnTo>
                <a:lnTo>
                  <a:pt x="43850" y="52180"/>
                </a:lnTo>
                <a:lnTo>
                  <a:pt x="43890" y="52390"/>
                </a:lnTo>
                <a:lnTo>
                  <a:pt x="43950" y="52480"/>
                </a:lnTo>
                <a:lnTo>
                  <a:pt x="44010" y="52520"/>
                </a:lnTo>
                <a:lnTo>
                  <a:pt x="44090" y="52530"/>
                </a:lnTo>
                <a:lnTo>
                  <a:pt x="44680" y="52540"/>
                </a:lnTo>
                <a:lnTo>
                  <a:pt x="45310" y="52330"/>
                </a:lnTo>
                <a:lnTo>
                  <a:pt x="45430" y="52300"/>
                </a:lnTo>
                <a:lnTo>
                  <a:pt x="45610" y="52300"/>
                </a:lnTo>
                <a:lnTo>
                  <a:pt x="45790" y="52340"/>
                </a:lnTo>
                <a:lnTo>
                  <a:pt x="46080" y="52450"/>
                </a:lnTo>
                <a:lnTo>
                  <a:pt x="46240" y="52480"/>
                </a:lnTo>
                <a:lnTo>
                  <a:pt x="46560" y="52460"/>
                </a:lnTo>
                <a:lnTo>
                  <a:pt x="46740" y="52460"/>
                </a:lnTo>
                <a:lnTo>
                  <a:pt x="47390" y="52700"/>
                </a:lnTo>
                <a:lnTo>
                  <a:pt x="47500" y="52720"/>
                </a:lnTo>
                <a:lnTo>
                  <a:pt x="47600" y="52720"/>
                </a:lnTo>
                <a:lnTo>
                  <a:pt x="47670" y="52710"/>
                </a:lnTo>
                <a:lnTo>
                  <a:pt x="47990" y="52570"/>
                </a:lnTo>
                <a:lnTo>
                  <a:pt x="48090" y="52520"/>
                </a:lnTo>
                <a:lnTo>
                  <a:pt x="48270" y="53380"/>
                </a:lnTo>
                <a:lnTo>
                  <a:pt x="48270" y="53520"/>
                </a:lnTo>
                <a:lnTo>
                  <a:pt x="48240" y="53700"/>
                </a:lnTo>
                <a:lnTo>
                  <a:pt x="48180" y="53800"/>
                </a:lnTo>
                <a:lnTo>
                  <a:pt x="48140" y="53880"/>
                </a:lnTo>
                <a:lnTo>
                  <a:pt x="48150" y="53920"/>
                </a:lnTo>
                <a:lnTo>
                  <a:pt x="48290" y="54000"/>
                </a:lnTo>
                <a:lnTo>
                  <a:pt x="48360" y="54060"/>
                </a:lnTo>
                <a:lnTo>
                  <a:pt x="48880" y="54570"/>
                </a:lnTo>
                <a:lnTo>
                  <a:pt x="48970" y="54650"/>
                </a:lnTo>
                <a:lnTo>
                  <a:pt x="49070" y="54710"/>
                </a:lnTo>
                <a:lnTo>
                  <a:pt x="49150" y="54730"/>
                </a:lnTo>
                <a:lnTo>
                  <a:pt x="49250" y="54730"/>
                </a:lnTo>
                <a:lnTo>
                  <a:pt x="49360" y="54710"/>
                </a:lnTo>
                <a:lnTo>
                  <a:pt x="49770" y="54490"/>
                </a:lnTo>
                <a:lnTo>
                  <a:pt x="49840" y="54460"/>
                </a:lnTo>
                <a:lnTo>
                  <a:pt x="49910" y="54470"/>
                </a:lnTo>
                <a:lnTo>
                  <a:pt x="49990" y="54530"/>
                </a:lnTo>
                <a:lnTo>
                  <a:pt x="50020" y="54640"/>
                </a:lnTo>
                <a:lnTo>
                  <a:pt x="50020" y="54770"/>
                </a:lnTo>
                <a:lnTo>
                  <a:pt x="50010" y="54880"/>
                </a:lnTo>
                <a:lnTo>
                  <a:pt x="50010" y="54950"/>
                </a:lnTo>
                <a:lnTo>
                  <a:pt x="50040" y="55050"/>
                </a:lnTo>
                <a:lnTo>
                  <a:pt x="50110" y="55120"/>
                </a:lnTo>
                <a:lnTo>
                  <a:pt x="50210" y="55170"/>
                </a:lnTo>
                <a:lnTo>
                  <a:pt x="50260" y="55230"/>
                </a:lnTo>
                <a:lnTo>
                  <a:pt x="50270" y="55270"/>
                </a:lnTo>
                <a:lnTo>
                  <a:pt x="50260" y="55350"/>
                </a:lnTo>
                <a:lnTo>
                  <a:pt x="50240" y="55410"/>
                </a:lnTo>
                <a:lnTo>
                  <a:pt x="50210" y="55460"/>
                </a:lnTo>
                <a:lnTo>
                  <a:pt x="50150" y="55500"/>
                </a:lnTo>
                <a:lnTo>
                  <a:pt x="50100" y="55530"/>
                </a:lnTo>
                <a:lnTo>
                  <a:pt x="49930" y="55590"/>
                </a:lnTo>
                <a:lnTo>
                  <a:pt x="49820" y="55610"/>
                </a:lnTo>
                <a:lnTo>
                  <a:pt x="49750" y="55640"/>
                </a:lnTo>
                <a:lnTo>
                  <a:pt x="49700" y="55670"/>
                </a:lnTo>
                <a:lnTo>
                  <a:pt x="49680" y="55690"/>
                </a:lnTo>
                <a:lnTo>
                  <a:pt x="49670" y="55700"/>
                </a:lnTo>
                <a:lnTo>
                  <a:pt x="49620" y="55750"/>
                </a:lnTo>
                <a:lnTo>
                  <a:pt x="49300" y="55930"/>
                </a:lnTo>
                <a:lnTo>
                  <a:pt x="49190" y="55930"/>
                </a:lnTo>
                <a:lnTo>
                  <a:pt x="48780" y="55880"/>
                </a:lnTo>
                <a:lnTo>
                  <a:pt x="48630" y="55910"/>
                </a:lnTo>
                <a:lnTo>
                  <a:pt x="48500" y="55970"/>
                </a:lnTo>
                <a:lnTo>
                  <a:pt x="48360" y="56050"/>
                </a:lnTo>
                <a:lnTo>
                  <a:pt x="48150" y="56140"/>
                </a:lnTo>
                <a:lnTo>
                  <a:pt x="47920" y="56190"/>
                </a:lnTo>
                <a:lnTo>
                  <a:pt x="47330" y="56260"/>
                </a:lnTo>
                <a:lnTo>
                  <a:pt x="47160" y="56170"/>
                </a:lnTo>
                <a:lnTo>
                  <a:pt x="47060" y="56070"/>
                </a:lnTo>
                <a:lnTo>
                  <a:pt x="47000" y="55980"/>
                </a:lnTo>
                <a:lnTo>
                  <a:pt x="46960" y="55940"/>
                </a:lnTo>
                <a:lnTo>
                  <a:pt x="46870" y="55860"/>
                </a:lnTo>
                <a:lnTo>
                  <a:pt x="46730" y="55770"/>
                </a:lnTo>
                <a:lnTo>
                  <a:pt x="46660" y="55740"/>
                </a:lnTo>
                <a:lnTo>
                  <a:pt x="46430" y="55680"/>
                </a:lnTo>
                <a:lnTo>
                  <a:pt x="46090" y="55540"/>
                </a:lnTo>
                <a:lnTo>
                  <a:pt x="45820" y="55470"/>
                </a:lnTo>
                <a:lnTo>
                  <a:pt x="45640" y="55460"/>
                </a:lnTo>
                <a:lnTo>
                  <a:pt x="45480" y="55470"/>
                </a:lnTo>
                <a:lnTo>
                  <a:pt x="44940" y="55550"/>
                </a:lnTo>
                <a:lnTo>
                  <a:pt x="44530" y="55560"/>
                </a:lnTo>
                <a:lnTo>
                  <a:pt x="44330" y="55490"/>
                </a:lnTo>
                <a:lnTo>
                  <a:pt x="44190" y="55380"/>
                </a:lnTo>
                <a:lnTo>
                  <a:pt x="44140" y="55230"/>
                </a:lnTo>
                <a:lnTo>
                  <a:pt x="44100" y="54950"/>
                </a:lnTo>
                <a:lnTo>
                  <a:pt x="44030" y="54690"/>
                </a:lnTo>
                <a:lnTo>
                  <a:pt x="44000" y="54580"/>
                </a:lnTo>
                <a:lnTo>
                  <a:pt x="43990" y="54470"/>
                </a:lnTo>
                <a:lnTo>
                  <a:pt x="43970" y="54370"/>
                </a:lnTo>
                <a:lnTo>
                  <a:pt x="43910" y="54340"/>
                </a:lnTo>
                <a:lnTo>
                  <a:pt x="43800" y="54350"/>
                </a:lnTo>
                <a:lnTo>
                  <a:pt x="42000" y="54850"/>
                </a:lnTo>
                <a:lnTo>
                  <a:pt x="41330" y="54840"/>
                </a:lnTo>
                <a:lnTo>
                  <a:pt x="40800" y="54570"/>
                </a:lnTo>
                <a:lnTo>
                  <a:pt x="40690" y="54400"/>
                </a:lnTo>
                <a:lnTo>
                  <a:pt x="40640" y="54230"/>
                </a:lnTo>
                <a:lnTo>
                  <a:pt x="40620" y="54070"/>
                </a:lnTo>
                <a:lnTo>
                  <a:pt x="40430" y="53200"/>
                </a:lnTo>
                <a:lnTo>
                  <a:pt x="40430" y="53020"/>
                </a:lnTo>
                <a:lnTo>
                  <a:pt x="40500" y="52610"/>
                </a:lnTo>
                <a:lnTo>
                  <a:pt x="40500" y="52520"/>
                </a:lnTo>
                <a:lnTo>
                  <a:pt x="40450" y="52430"/>
                </a:lnTo>
                <a:lnTo>
                  <a:pt x="40390" y="52380"/>
                </a:lnTo>
                <a:lnTo>
                  <a:pt x="40180" y="522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