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Dedza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Ded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00" y="63200"/>
                </a:moveTo>
                <a:lnTo>
                  <a:pt x="51010" y="63060"/>
                </a:lnTo>
                <a:lnTo>
                  <a:pt x="50690" y="62890"/>
                </a:lnTo>
                <a:lnTo>
                  <a:pt x="50590" y="62910"/>
                </a:lnTo>
                <a:lnTo>
                  <a:pt x="50500" y="62960"/>
                </a:lnTo>
                <a:lnTo>
                  <a:pt x="50420" y="63030"/>
                </a:lnTo>
                <a:lnTo>
                  <a:pt x="50330" y="63090"/>
                </a:lnTo>
                <a:lnTo>
                  <a:pt x="50240" y="63110"/>
                </a:lnTo>
                <a:lnTo>
                  <a:pt x="50060" y="63090"/>
                </a:lnTo>
                <a:lnTo>
                  <a:pt x="49970" y="63100"/>
                </a:lnTo>
                <a:lnTo>
                  <a:pt x="48840" y="63500"/>
                </a:lnTo>
                <a:lnTo>
                  <a:pt x="48010" y="63530"/>
                </a:lnTo>
                <a:lnTo>
                  <a:pt x="47650" y="63680"/>
                </a:lnTo>
                <a:lnTo>
                  <a:pt x="47560" y="63800"/>
                </a:lnTo>
                <a:lnTo>
                  <a:pt x="47430" y="64100"/>
                </a:lnTo>
                <a:lnTo>
                  <a:pt x="47340" y="64160"/>
                </a:lnTo>
                <a:lnTo>
                  <a:pt x="46140" y="64000"/>
                </a:lnTo>
                <a:lnTo>
                  <a:pt x="45810" y="64000"/>
                </a:lnTo>
                <a:lnTo>
                  <a:pt x="45500" y="64080"/>
                </a:lnTo>
                <a:lnTo>
                  <a:pt x="44830" y="64480"/>
                </a:lnTo>
                <a:lnTo>
                  <a:pt x="44510" y="64600"/>
                </a:lnTo>
                <a:lnTo>
                  <a:pt x="44190" y="64570"/>
                </a:lnTo>
                <a:lnTo>
                  <a:pt x="43580" y="64090"/>
                </a:lnTo>
                <a:lnTo>
                  <a:pt x="43330" y="64170"/>
                </a:lnTo>
                <a:lnTo>
                  <a:pt x="43160" y="64440"/>
                </a:lnTo>
                <a:lnTo>
                  <a:pt x="43060" y="64780"/>
                </a:lnTo>
                <a:lnTo>
                  <a:pt x="43060" y="65190"/>
                </a:lnTo>
                <a:lnTo>
                  <a:pt x="43030" y="65400"/>
                </a:lnTo>
                <a:lnTo>
                  <a:pt x="42910" y="65480"/>
                </a:lnTo>
                <a:lnTo>
                  <a:pt x="42710" y="65410"/>
                </a:lnTo>
                <a:lnTo>
                  <a:pt x="42580" y="65290"/>
                </a:lnTo>
                <a:lnTo>
                  <a:pt x="42480" y="65140"/>
                </a:lnTo>
                <a:lnTo>
                  <a:pt x="42410" y="64940"/>
                </a:lnTo>
                <a:lnTo>
                  <a:pt x="42610" y="64840"/>
                </a:lnTo>
                <a:lnTo>
                  <a:pt x="42710" y="64680"/>
                </a:lnTo>
                <a:lnTo>
                  <a:pt x="42830" y="64610"/>
                </a:lnTo>
                <a:lnTo>
                  <a:pt x="42930" y="64520"/>
                </a:lnTo>
                <a:lnTo>
                  <a:pt x="43180" y="64120"/>
                </a:lnTo>
                <a:lnTo>
                  <a:pt x="43220" y="63990"/>
                </a:lnTo>
                <a:lnTo>
                  <a:pt x="43250" y="63480"/>
                </a:lnTo>
                <a:lnTo>
                  <a:pt x="43290" y="63300"/>
                </a:lnTo>
                <a:lnTo>
                  <a:pt x="43340" y="63130"/>
                </a:lnTo>
                <a:lnTo>
                  <a:pt x="43430" y="62990"/>
                </a:lnTo>
                <a:lnTo>
                  <a:pt x="43530" y="62870"/>
                </a:lnTo>
                <a:lnTo>
                  <a:pt x="43680" y="62780"/>
                </a:lnTo>
                <a:lnTo>
                  <a:pt x="44470" y="62400"/>
                </a:lnTo>
                <a:lnTo>
                  <a:pt x="44600" y="62300"/>
                </a:lnTo>
                <a:lnTo>
                  <a:pt x="44730" y="62160"/>
                </a:lnTo>
                <a:lnTo>
                  <a:pt x="44970" y="61990"/>
                </a:lnTo>
                <a:lnTo>
                  <a:pt x="45110" y="61940"/>
                </a:lnTo>
                <a:lnTo>
                  <a:pt x="45320" y="61960"/>
                </a:lnTo>
                <a:lnTo>
                  <a:pt x="45430" y="61930"/>
                </a:lnTo>
                <a:lnTo>
                  <a:pt x="45700" y="61820"/>
                </a:lnTo>
                <a:lnTo>
                  <a:pt x="45810" y="61800"/>
                </a:lnTo>
                <a:lnTo>
                  <a:pt x="45910" y="61800"/>
                </a:lnTo>
                <a:lnTo>
                  <a:pt x="46010" y="61750"/>
                </a:lnTo>
                <a:lnTo>
                  <a:pt x="46100" y="61650"/>
                </a:lnTo>
                <a:lnTo>
                  <a:pt x="46160" y="61460"/>
                </a:lnTo>
                <a:lnTo>
                  <a:pt x="46210" y="60910"/>
                </a:lnTo>
                <a:lnTo>
                  <a:pt x="46260" y="60750"/>
                </a:lnTo>
                <a:lnTo>
                  <a:pt x="46350" y="60630"/>
                </a:lnTo>
                <a:lnTo>
                  <a:pt x="46510" y="60540"/>
                </a:lnTo>
                <a:lnTo>
                  <a:pt x="46950" y="60490"/>
                </a:lnTo>
                <a:lnTo>
                  <a:pt x="47070" y="60430"/>
                </a:lnTo>
                <a:lnTo>
                  <a:pt x="47210" y="60310"/>
                </a:lnTo>
                <a:lnTo>
                  <a:pt x="47350" y="60160"/>
                </a:lnTo>
                <a:lnTo>
                  <a:pt x="47480" y="59970"/>
                </a:lnTo>
                <a:lnTo>
                  <a:pt x="47650" y="59840"/>
                </a:lnTo>
                <a:lnTo>
                  <a:pt x="47830" y="59660"/>
                </a:lnTo>
                <a:lnTo>
                  <a:pt x="47940" y="59330"/>
                </a:lnTo>
                <a:lnTo>
                  <a:pt x="48010" y="59190"/>
                </a:lnTo>
                <a:lnTo>
                  <a:pt x="48110" y="59040"/>
                </a:lnTo>
                <a:lnTo>
                  <a:pt x="48280" y="58850"/>
                </a:lnTo>
                <a:lnTo>
                  <a:pt x="48420" y="58640"/>
                </a:lnTo>
                <a:lnTo>
                  <a:pt x="48590" y="58480"/>
                </a:lnTo>
                <a:lnTo>
                  <a:pt x="48690" y="58330"/>
                </a:lnTo>
                <a:lnTo>
                  <a:pt x="49000" y="57740"/>
                </a:lnTo>
                <a:lnTo>
                  <a:pt x="49050" y="57600"/>
                </a:lnTo>
                <a:lnTo>
                  <a:pt x="49100" y="57480"/>
                </a:lnTo>
                <a:lnTo>
                  <a:pt x="49160" y="57400"/>
                </a:lnTo>
                <a:lnTo>
                  <a:pt x="49300" y="57330"/>
                </a:lnTo>
                <a:lnTo>
                  <a:pt x="49590" y="57120"/>
                </a:lnTo>
                <a:lnTo>
                  <a:pt x="49800" y="56920"/>
                </a:lnTo>
                <a:lnTo>
                  <a:pt x="50000" y="56580"/>
                </a:lnTo>
                <a:lnTo>
                  <a:pt x="50500" y="57290"/>
                </a:lnTo>
                <a:lnTo>
                  <a:pt x="51200" y="57980"/>
                </a:lnTo>
                <a:lnTo>
                  <a:pt x="51360" y="58170"/>
                </a:lnTo>
                <a:lnTo>
                  <a:pt x="51740" y="58860"/>
                </a:lnTo>
                <a:lnTo>
                  <a:pt x="52100" y="59400"/>
                </a:lnTo>
                <a:lnTo>
                  <a:pt x="52290" y="59590"/>
                </a:lnTo>
                <a:lnTo>
                  <a:pt x="52420" y="59680"/>
                </a:lnTo>
                <a:lnTo>
                  <a:pt x="52470" y="59660"/>
                </a:lnTo>
                <a:lnTo>
                  <a:pt x="52530" y="59610"/>
                </a:lnTo>
                <a:lnTo>
                  <a:pt x="52770" y="59350"/>
                </a:lnTo>
                <a:lnTo>
                  <a:pt x="52850" y="59290"/>
                </a:lnTo>
                <a:lnTo>
                  <a:pt x="52910" y="59250"/>
                </a:lnTo>
                <a:lnTo>
                  <a:pt x="52960" y="59220"/>
                </a:lnTo>
                <a:lnTo>
                  <a:pt x="53020" y="59190"/>
                </a:lnTo>
                <a:lnTo>
                  <a:pt x="53050" y="59260"/>
                </a:lnTo>
                <a:lnTo>
                  <a:pt x="53450" y="59740"/>
                </a:lnTo>
                <a:lnTo>
                  <a:pt x="53520" y="59860"/>
                </a:lnTo>
                <a:lnTo>
                  <a:pt x="53550" y="60020"/>
                </a:lnTo>
                <a:lnTo>
                  <a:pt x="53620" y="60210"/>
                </a:lnTo>
                <a:lnTo>
                  <a:pt x="53710" y="60390"/>
                </a:lnTo>
                <a:lnTo>
                  <a:pt x="53800" y="60510"/>
                </a:lnTo>
                <a:lnTo>
                  <a:pt x="54000" y="60660"/>
                </a:lnTo>
                <a:lnTo>
                  <a:pt x="54160" y="60710"/>
                </a:lnTo>
                <a:lnTo>
                  <a:pt x="54340" y="60720"/>
                </a:lnTo>
                <a:lnTo>
                  <a:pt x="54540" y="60800"/>
                </a:lnTo>
                <a:lnTo>
                  <a:pt x="54730" y="60970"/>
                </a:lnTo>
                <a:lnTo>
                  <a:pt x="54720" y="61120"/>
                </a:lnTo>
                <a:lnTo>
                  <a:pt x="54660" y="61270"/>
                </a:lnTo>
                <a:lnTo>
                  <a:pt x="54690" y="61450"/>
                </a:lnTo>
                <a:lnTo>
                  <a:pt x="54850" y="61560"/>
                </a:lnTo>
                <a:lnTo>
                  <a:pt x="55030" y="61520"/>
                </a:lnTo>
                <a:lnTo>
                  <a:pt x="55220" y="61420"/>
                </a:lnTo>
                <a:lnTo>
                  <a:pt x="55300" y="61390"/>
                </a:lnTo>
                <a:lnTo>
                  <a:pt x="55300" y="61410"/>
                </a:lnTo>
                <a:lnTo>
                  <a:pt x="55300" y="61900"/>
                </a:lnTo>
                <a:lnTo>
                  <a:pt x="54370" y="62470"/>
                </a:lnTo>
                <a:lnTo>
                  <a:pt x="53520" y="63110"/>
                </a:lnTo>
                <a:lnTo>
                  <a:pt x="52870" y="63380"/>
                </a:lnTo>
                <a:lnTo>
                  <a:pt x="52690" y="63420"/>
                </a:lnTo>
                <a:lnTo>
                  <a:pt x="52570" y="63410"/>
                </a:lnTo>
                <a:lnTo>
                  <a:pt x="52440" y="63290"/>
                </a:lnTo>
                <a:lnTo>
                  <a:pt x="52250" y="63210"/>
                </a:lnTo>
                <a:lnTo>
                  <a:pt x="52170" y="63150"/>
                </a:lnTo>
                <a:lnTo>
                  <a:pt x="52100" y="63100"/>
                </a:lnTo>
                <a:lnTo>
                  <a:pt x="52020" y="63070"/>
                </a:lnTo>
                <a:lnTo>
                  <a:pt x="51920" y="63040"/>
                </a:lnTo>
                <a:lnTo>
                  <a:pt x="51750" y="63020"/>
                </a:lnTo>
                <a:lnTo>
                  <a:pt x="51480" y="62970"/>
                </a:lnTo>
                <a:lnTo>
                  <a:pt x="51420" y="62970"/>
                </a:lnTo>
                <a:lnTo>
                  <a:pt x="51360" y="62990"/>
                </a:lnTo>
                <a:lnTo>
                  <a:pt x="51240" y="63080"/>
                </a:lnTo>
                <a:lnTo>
                  <a:pt x="51100" y="6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