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Chitipa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Chiti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770" y="7190"/>
                </a:moveTo>
                <a:lnTo>
                  <a:pt x="42990" y="7600"/>
                </a:lnTo>
                <a:lnTo>
                  <a:pt x="43040" y="7650"/>
                </a:lnTo>
                <a:lnTo>
                  <a:pt x="43090" y="7750"/>
                </a:lnTo>
                <a:lnTo>
                  <a:pt x="43080" y="7880"/>
                </a:lnTo>
                <a:lnTo>
                  <a:pt x="43050" y="8080"/>
                </a:lnTo>
                <a:lnTo>
                  <a:pt x="43050" y="8160"/>
                </a:lnTo>
                <a:lnTo>
                  <a:pt x="43090" y="8270"/>
                </a:lnTo>
                <a:lnTo>
                  <a:pt x="43170" y="8400"/>
                </a:lnTo>
                <a:lnTo>
                  <a:pt x="43210" y="8510"/>
                </a:lnTo>
                <a:lnTo>
                  <a:pt x="43230" y="8720"/>
                </a:lnTo>
                <a:lnTo>
                  <a:pt x="43250" y="8840"/>
                </a:lnTo>
                <a:lnTo>
                  <a:pt x="43330" y="9040"/>
                </a:lnTo>
                <a:lnTo>
                  <a:pt x="43320" y="9160"/>
                </a:lnTo>
                <a:lnTo>
                  <a:pt x="43280" y="9230"/>
                </a:lnTo>
                <a:lnTo>
                  <a:pt x="43080" y="9270"/>
                </a:lnTo>
                <a:lnTo>
                  <a:pt x="43000" y="9300"/>
                </a:lnTo>
                <a:lnTo>
                  <a:pt x="42930" y="9340"/>
                </a:lnTo>
                <a:lnTo>
                  <a:pt x="42860" y="9400"/>
                </a:lnTo>
                <a:lnTo>
                  <a:pt x="42710" y="9550"/>
                </a:lnTo>
                <a:lnTo>
                  <a:pt x="42590" y="9650"/>
                </a:lnTo>
                <a:lnTo>
                  <a:pt x="42550" y="9700"/>
                </a:lnTo>
                <a:lnTo>
                  <a:pt x="42450" y="9930"/>
                </a:lnTo>
                <a:lnTo>
                  <a:pt x="42370" y="10050"/>
                </a:lnTo>
                <a:lnTo>
                  <a:pt x="42300" y="10140"/>
                </a:lnTo>
                <a:lnTo>
                  <a:pt x="42140" y="10280"/>
                </a:lnTo>
                <a:lnTo>
                  <a:pt x="42050" y="10310"/>
                </a:lnTo>
                <a:lnTo>
                  <a:pt x="41910" y="10340"/>
                </a:lnTo>
                <a:lnTo>
                  <a:pt x="41870" y="10380"/>
                </a:lnTo>
                <a:lnTo>
                  <a:pt x="41800" y="10480"/>
                </a:lnTo>
                <a:lnTo>
                  <a:pt x="41740" y="10530"/>
                </a:lnTo>
                <a:lnTo>
                  <a:pt x="41190" y="10880"/>
                </a:lnTo>
                <a:lnTo>
                  <a:pt x="40900" y="10970"/>
                </a:lnTo>
                <a:lnTo>
                  <a:pt x="40850" y="11000"/>
                </a:lnTo>
                <a:lnTo>
                  <a:pt x="40830" y="11050"/>
                </a:lnTo>
                <a:lnTo>
                  <a:pt x="40820" y="11190"/>
                </a:lnTo>
                <a:lnTo>
                  <a:pt x="40850" y="11290"/>
                </a:lnTo>
                <a:lnTo>
                  <a:pt x="40900" y="11370"/>
                </a:lnTo>
                <a:lnTo>
                  <a:pt x="41040" y="11470"/>
                </a:lnTo>
                <a:lnTo>
                  <a:pt x="41120" y="11510"/>
                </a:lnTo>
                <a:lnTo>
                  <a:pt x="41190" y="11570"/>
                </a:lnTo>
                <a:lnTo>
                  <a:pt x="41250" y="11640"/>
                </a:lnTo>
                <a:lnTo>
                  <a:pt x="41340" y="11770"/>
                </a:lnTo>
                <a:lnTo>
                  <a:pt x="41430" y="11860"/>
                </a:lnTo>
                <a:lnTo>
                  <a:pt x="41550" y="11930"/>
                </a:lnTo>
                <a:lnTo>
                  <a:pt x="41670" y="11950"/>
                </a:lnTo>
                <a:lnTo>
                  <a:pt x="41830" y="11970"/>
                </a:lnTo>
                <a:lnTo>
                  <a:pt x="41870" y="11980"/>
                </a:lnTo>
                <a:lnTo>
                  <a:pt x="41960" y="12030"/>
                </a:lnTo>
                <a:lnTo>
                  <a:pt x="42350" y="12360"/>
                </a:lnTo>
                <a:lnTo>
                  <a:pt x="42500" y="12440"/>
                </a:lnTo>
                <a:lnTo>
                  <a:pt x="42610" y="12480"/>
                </a:lnTo>
                <a:lnTo>
                  <a:pt x="42870" y="12480"/>
                </a:lnTo>
                <a:lnTo>
                  <a:pt x="43280" y="12440"/>
                </a:lnTo>
                <a:lnTo>
                  <a:pt x="43360" y="12470"/>
                </a:lnTo>
                <a:lnTo>
                  <a:pt x="43440" y="12580"/>
                </a:lnTo>
                <a:lnTo>
                  <a:pt x="43570" y="12850"/>
                </a:lnTo>
                <a:lnTo>
                  <a:pt x="46180" y="16930"/>
                </a:lnTo>
                <a:lnTo>
                  <a:pt x="43370" y="18200"/>
                </a:lnTo>
                <a:lnTo>
                  <a:pt x="43040" y="18330"/>
                </a:lnTo>
                <a:lnTo>
                  <a:pt x="43040" y="18290"/>
                </a:lnTo>
                <a:lnTo>
                  <a:pt x="43030" y="18170"/>
                </a:lnTo>
                <a:lnTo>
                  <a:pt x="42950" y="17960"/>
                </a:lnTo>
                <a:lnTo>
                  <a:pt x="42950" y="17660"/>
                </a:lnTo>
                <a:lnTo>
                  <a:pt x="42640" y="17620"/>
                </a:lnTo>
                <a:lnTo>
                  <a:pt x="42460" y="17410"/>
                </a:lnTo>
                <a:lnTo>
                  <a:pt x="42240" y="16890"/>
                </a:lnTo>
                <a:lnTo>
                  <a:pt x="42150" y="16790"/>
                </a:lnTo>
                <a:lnTo>
                  <a:pt x="41830" y="16510"/>
                </a:lnTo>
                <a:lnTo>
                  <a:pt x="41740" y="16370"/>
                </a:lnTo>
                <a:lnTo>
                  <a:pt x="41440" y="15660"/>
                </a:lnTo>
                <a:lnTo>
                  <a:pt x="41400" y="15380"/>
                </a:lnTo>
                <a:lnTo>
                  <a:pt x="41470" y="14730"/>
                </a:lnTo>
                <a:lnTo>
                  <a:pt x="41440" y="14370"/>
                </a:lnTo>
                <a:lnTo>
                  <a:pt x="41280" y="14180"/>
                </a:lnTo>
                <a:lnTo>
                  <a:pt x="41050" y="14020"/>
                </a:lnTo>
                <a:lnTo>
                  <a:pt x="40840" y="13740"/>
                </a:lnTo>
                <a:lnTo>
                  <a:pt x="40540" y="13640"/>
                </a:lnTo>
                <a:lnTo>
                  <a:pt x="40340" y="13460"/>
                </a:lnTo>
                <a:lnTo>
                  <a:pt x="40150" y="13260"/>
                </a:lnTo>
                <a:lnTo>
                  <a:pt x="39910" y="13060"/>
                </a:lnTo>
                <a:lnTo>
                  <a:pt x="38980" y="12640"/>
                </a:lnTo>
                <a:lnTo>
                  <a:pt x="38830" y="12430"/>
                </a:lnTo>
                <a:lnTo>
                  <a:pt x="38830" y="12130"/>
                </a:lnTo>
                <a:lnTo>
                  <a:pt x="38890" y="11840"/>
                </a:lnTo>
                <a:lnTo>
                  <a:pt x="39110" y="11290"/>
                </a:lnTo>
                <a:lnTo>
                  <a:pt x="39450" y="10760"/>
                </a:lnTo>
                <a:lnTo>
                  <a:pt x="39530" y="10520"/>
                </a:lnTo>
                <a:lnTo>
                  <a:pt x="39460" y="10200"/>
                </a:lnTo>
                <a:lnTo>
                  <a:pt x="39280" y="9740"/>
                </a:lnTo>
                <a:lnTo>
                  <a:pt x="39200" y="9650"/>
                </a:lnTo>
                <a:lnTo>
                  <a:pt x="38780" y="9490"/>
                </a:lnTo>
                <a:lnTo>
                  <a:pt x="38640" y="9420"/>
                </a:lnTo>
                <a:lnTo>
                  <a:pt x="38500" y="9300"/>
                </a:lnTo>
                <a:lnTo>
                  <a:pt x="38410" y="9160"/>
                </a:lnTo>
                <a:lnTo>
                  <a:pt x="38240" y="8840"/>
                </a:lnTo>
                <a:lnTo>
                  <a:pt x="38120" y="8710"/>
                </a:lnTo>
                <a:lnTo>
                  <a:pt x="37830" y="8530"/>
                </a:lnTo>
                <a:lnTo>
                  <a:pt x="37720" y="8370"/>
                </a:lnTo>
                <a:lnTo>
                  <a:pt x="37690" y="8200"/>
                </a:lnTo>
                <a:lnTo>
                  <a:pt x="37730" y="8090"/>
                </a:lnTo>
                <a:lnTo>
                  <a:pt x="37790" y="7990"/>
                </a:lnTo>
                <a:lnTo>
                  <a:pt x="37820" y="7870"/>
                </a:lnTo>
                <a:lnTo>
                  <a:pt x="37800" y="7690"/>
                </a:lnTo>
                <a:lnTo>
                  <a:pt x="37750" y="7540"/>
                </a:lnTo>
                <a:lnTo>
                  <a:pt x="37590" y="7250"/>
                </a:lnTo>
                <a:lnTo>
                  <a:pt x="37360" y="7090"/>
                </a:lnTo>
                <a:lnTo>
                  <a:pt x="36750" y="7050"/>
                </a:lnTo>
                <a:lnTo>
                  <a:pt x="36480" y="6930"/>
                </a:lnTo>
                <a:lnTo>
                  <a:pt x="36420" y="7230"/>
                </a:lnTo>
                <a:lnTo>
                  <a:pt x="36380" y="7570"/>
                </a:lnTo>
                <a:lnTo>
                  <a:pt x="36280" y="7780"/>
                </a:lnTo>
                <a:lnTo>
                  <a:pt x="36030" y="7690"/>
                </a:lnTo>
                <a:lnTo>
                  <a:pt x="35960" y="7580"/>
                </a:lnTo>
                <a:lnTo>
                  <a:pt x="35940" y="7440"/>
                </a:lnTo>
                <a:lnTo>
                  <a:pt x="35890" y="7320"/>
                </a:lnTo>
                <a:lnTo>
                  <a:pt x="35770" y="7260"/>
                </a:lnTo>
                <a:lnTo>
                  <a:pt x="35610" y="7300"/>
                </a:lnTo>
                <a:lnTo>
                  <a:pt x="35490" y="7380"/>
                </a:lnTo>
                <a:lnTo>
                  <a:pt x="35360" y="7440"/>
                </a:lnTo>
                <a:lnTo>
                  <a:pt x="35210" y="7390"/>
                </a:lnTo>
                <a:lnTo>
                  <a:pt x="35070" y="7080"/>
                </a:lnTo>
                <a:lnTo>
                  <a:pt x="35270" y="6240"/>
                </a:lnTo>
                <a:lnTo>
                  <a:pt x="35270" y="5930"/>
                </a:lnTo>
                <a:lnTo>
                  <a:pt x="35170" y="5880"/>
                </a:lnTo>
                <a:lnTo>
                  <a:pt x="35000" y="5720"/>
                </a:lnTo>
                <a:lnTo>
                  <a:pt x="34930" y="5680"/>
                </a:lnTo>
                <a:lnTo>
                  <a:pt x="34790" y="5680"/>
                </a:lnTo>
                <a:lnTo>
                  <a:pt x="34720" y="5740"/>
                </a:lnTo>
                <a:lnTo>
                  <a:pt x="34650" y="5760"/>
                </a:lnTo>
                <a:lnTo>
                  <a:pt x="34540" y="5670"/>
                </a:lnTo>
                <a:lnTo>
                  <a:pt x="34480" y="5510"/>
                </a:lnTo>
                <a:lnTo>
                  <a:pt x="34460" y="4840"/>
                </a:lnTo>
                <a:lnTo>
                  <a:pt x="34540" y="4760"/>
                </a:lnTo>
                <a:lnTo>
                  <a:pt x="34560" y="4760"/>
                </a:lnTo>
                <a:lnTo>
                  <a:pt x="34610" y="4760"/>
                </a:lnTo>
                <a:lnTo>
                  <a:pt x="34710" y="4740"/>
                </a:lnTo>
                <a:lnTo>
                  <a:pt x="34820" y="4720"/>
                </a:lnTo>
                <a:lnTo>
                  <a:pt x="34850" y="4720"/>
                </a:lnTo>
                <a:lnTo>
                  <a:pt x="34870" y="4710"/>
                </a:lnTo>
                <a:lnTo>
                  <a:pt x="34900" y="4700"/>
                </a:lnTo>
                <a:lnTo>
                  <a:pt x="34920" y="4670"/>
                </a:lnTo>
                <a:lnTo>
                  <a:pt x="34960" y="4650"/>
                </a:lnTo>
                <a:lnTo>
                  <a:pt x="35030" y="4600"/>
                </a:lnTo>
                <a:lnTo>
                  <a:pt x="35070" y="4570"/>
                </a:lnTo>
                <a:lnTo>
                  <a:pt x="35100" y="4550"/>
                </a:lnTo>
                <a:lnTo>
                  <a:pt x="35270" y="4650"/>
                </a:lnTo>
                <a:lnTo>
                  <a:pt x="35840" y="5220"/>
                </a:lnTo>
                <a:lnTo>
                  <a:pt x="36540" y="5760"/>
                </a:lnTo>
                <a:lnTo>
                  <a:pt x="36650" y="5810"/>
                </a:lnTo>
                <a:lnTo>
                  <a:pt x="36960" y="5870"/>
                </a:lnTo>
                <a:lnTo>
                  <a:pt x="37290" y="6010"/>
                </a:lnTo>
                <a:lnTo>
                  <a:pt x="37330" y="6030"/>
                </a:lnTo>
                <a:lnTo>
                  <a:pt x="37440" y="6000"/>
                </a:lnTo>
                <a:lnTo>
                  <a:pt x="37570" y="5890"/>
                </a:lnTo>
                <a:lnTo>
                  <a:pt x="37560" y="5900"/>
                </a:lnTo>
                <a:lnTo>
                  <a:pt x="37570" y="5910"/>
                </a:lnTo>
                <a:lnTo>
                  <a:pt x="37580" y="5920"/>
                </a:lnTo>
                <a:lnTo>
                  <a:pt x="37590" y="5920"/>
                </a:lnTo>
                <a:lnTo>
                  <a:pt x="37600" y="5930"/>
                </a:lnTo>
                <a:lnTo>
                  <a:pt x="37610" y="5930"/>
                </a:lnTo>
                <a:lnTo>
                  <a:pt x="37620" y="5940"/>
                </a:lnTo>
                <a:lnTo>
                  <a:pt x="37630" y="5940"/>
                </a:lnTo>
                <a:lnTo>
                  <a:pt x="37650" y="5950"/>
                </a:lnTo>
                <a:lnTo>
                  <a:pt x="37670" y="5950"/>
                </a:lnTo>
                <a:lnTo>
                  <a:pt x="37680" y="5950"/>
                </a:lnTo>
                <a:lnTo>
                  <a:pt x="37690" y="5950"/>
                </a:lnTo>
                <a:lnTo>
                  <a:pt x="37690" y="5940"/>
                </a:lnTo>
                <a:lnTo>
                  <a:pt x="37700" y="5950"/>
                </a:lnTo>
                <a:lnTo>
                  <a:pt x="37710" y="5950"/>
                </a:lnTo>
                <a:lnTo>
                  <a:pt x="37720" y="5950"/>
                </a:lnTo>
                <a:lnTo>
                  <a:pt x="37730" y="5950"/>
                </a:lnTo>
                <a:lnTo>
                  <a:pt x="37740" y="5960"/>
                </a:lnTo>
                <a:lnTo>
                  <a:pt x="37750" y="5960"/>
                </a:lnTo>
                <a:lnTo>
                  <a:pt x="37750" y="5970"/>
                </a:lnTo>
                <a:lnTo>
                  <a:pt x="37760" y="5980"/>
                </a:lnTo>
                <a:lnTo>
                  <a:pt x="37770" y="5990"/>
                </a:lnTo>
                <a:lnTo>
                  <a:pt x="37780" y="5990"/>
                </a:lnTo>
                <a:lnTo>
                  <a:pt x="37790" y="5990"/>
                </a:lnTo>
                <a:lnTo>
                  <a:pt x="37790" y="5980"/>
                </a:lnTo>
                <a:lnTo>
                  <a:pt x="37790" y="5970"/>
                </a:lnTo>
                <a:lnTo>
                  <a:pt x="37790" y="5960"/>
                </a:lnTo>
                <a:lnTo>
                  <a:pt x="37790" y="5950"/>
                </a:lnTo>
                <a:lnTo>
                  <a:pt x="37800" y="5940"/>
                </a:lnTo>
                <a:lnTo>
                  <a:pt x="37810" y="5930"/>
                </a:lnTo>
                <a:lnTo>
                  <a:pt x="37810" y="5920"/>
                </a:lnTo>
                <a:lnTo>
                  <a:pt x="37820" y="5920"/>
                </a:lnTo>
                <a:lnTo>
                  <a:pt x="37820" y="5910"/>
                </a:lnTo>
                <a:lnTo>
                  <a:pt x="37820" y="5900"/>
                </a:lnTo>
                <a:lnTo>
                  <a:pt x="37830" y="5910"/>
                </a:lnTo>
                <a:lnTo>
                  <a:pt x="37830" y="5900"/>
                </a:lnTo>
                <a:lnTo>
                  <a:pt x="37840" y="5900"/>
                </a:lnTo>
                <a:lnTo>
                  <a:pt x="37840" y="5890"/>
                </a:lnTo>
                <a:lnTo>
                  <a:pt x="37850" y="5900"/>
                </a:lnTo>
                <a:lnTo>
                  <a:pt x="37850" y="5910"/>
                </a:lnTo>
                <a:lnTo>
                  <a:pt x="37860" y="5910"/>
                </a:lnTo>
                <a:lnTo>
                  <a:pt x="37870" y="5900"/>
                </a:lnTo>
                <a:lnTo>
                  <a:pt x="37870" y="5890"/>
                </a:lnTo>
                <a:lnTo>
                  <a:pt x="37880" y="5890"/>
                </a:lnTo>
                <a:lnTo>
                  <a:pt x="37890" y="5890"/>
                </a:lnTo>
                <a:lnTo>
                  <a:pt x="37900" y="5880"/>
                </a:lnTo>
                <a:lnTo>
                  <a:pt x="37900" y="5860"/>
                </a:lnTo>
                <a:lnTo>
                  <a:pt x="37910" y="5850"/>
                </a:lnTo>
                <a:lnTo>
                  <a:pt x="38060" y="5900"/>
                </a:lnTo>
                <a:lnTo>
                  <a:pt x="38200" y="5910"/>
                </a:lnTo>
                <a:lnTo>
                  <a:pt x="38300" y="5880"/>
                </a:lnTo>
                <a:lnTo>
                  <a:pt x="38360" y="5840"/>
                </a:lnTo>
                <a:lnTo>
                  <a:pt x="38360" y="5850"/>
                </a:lnTo>
                <a:lnTo>
                  <a:pt x="38370" y="5860"/>
                </a:lnTo>
                <a:lnTo>
                  <a:pt x="38370" y="5870"/>
                </a:lnTo>
                <a:lnTo>
                  <a:pt x="38380" y="5870"/>
                </a:lnTo>
                <a:lnTo>
                  <a:pt x="38390" y="5860"/>
                </a:lnTo>
                <a:lnTo>
                  <a:pt x="38390" y="5850"/>
                </a:lnTo>
                <a:lnTo>
                  <a:pt x="38400" y="5850"/>
                </a:lnTo>
                <a:lnTo>
                  <a:pt x="38400" y="5840"/>
                </a:lnTo>
                <a:lnTo>
                  <a:pt x="38420" y="5840"/>
                </a:lnTo>
                <a:lnTo>
                  <a:pt x="38430" y="5840"/>
                </a:lnTo>
                <a:lnTo>
                  <a:pt x="38430" y="5850"/>
                </a:lnTo>
                <a:lnTo>
                  <a:pt x="38430" y="5860"/>
                </a:lnTo>
                <a:lnTo>
                  <a:pt x="38440" y="5870"/>
                </a:lnTo>
                <a:lnTo>
                  <a:pt x="38450" y="5880"/>
                </a:lnTo>
                <a:lnTo>
                  <a:pt x="38450" y="5890"/>
                </a:lnTo>
                <a:lnTo>
                  <a:pt x="38460" y="5890"/>
                </a:lnTo>
                <a:lnTo>
                  <a:pt x="38470" y="5890"/>
                </a:lnTo>
                <a:lnTo>
                  <a:pt x="38480" y="5890"/>
                </a:lnTo>
                <a:lnTo>
                  <a:pt x="38480" y="5880"/>
                </a:lnTo>
                <a:lnTo>
                  <a:pt x="38490" y="5870"/>
                </a:lnTo>
                <a:lnTo>
                  <a:pt x="38500" y="5880"/>
                </a:lnTo>
                <a:lnTo>
                  <a:pt x="38510" y="5880"/>
                </a:lnTo>
                <a:lnTo>
                  <a:pt x="38520" y="5890"/>
                </a:lnTo>
                <a:lnTo>
                  <a:pt x="38530" y="5880"/>
                </a:lnTo>
                <a:lnTo>
                  <a:pt x="38540" y="5880"/>
                </a:lnTo>
                <a:lnTo>
                  <a:pt x="38550" y="5880"/>
                </a:lnTo>
                <a:lnTo>
                  <a:pt x="38560" y="5870"/>
                </a:lnTo>
                <a:lnTo>
                  <a:pt x="38570" y="5860"/>
                </a:lnTo>
                <a:lnTo>
                  <a:pt x="38560" y="5840"/>
                </a:lnTo>
                <a:lnTo>
                  <a:pt x="38570" y="5830"/>
                </a:lnTo>
                <a:lnTo>
                  <a:pt x="38580" y="5830"/>
                </a:lnTo>
                <a:lnTo>
                  <a:pt x="38590" y="5810"/>
                </a:lnTo>
                <a:lnTo>
                  <a:pt x="38600" y="5810"/>
                </a:lnTo>
                <a:lnTo>
                  <a:pt x="38610" y="5810"/>
                </a:lnTo>
                <a:lnTo>
                  <a:pt x="38620" y="5810"/>
                </a:lnTo>
                <a:lnTo>
                  <a:pt x="38630" y="5810"/>
                </a:lnTo>
                <a:lnTo>
                  <a:pt x="38640" y="5810"/>
                </a:lnTo>
                <a:lnTo>
                  <a:pt x="38650" y="5810"/>
                </a:lnTo>
                <a:lnTo>
                  <a:pt x="38650" y="5800"/>
                </a:lnTo>
                <a:lnTo>
                  <a:pt x="38640" y="5800"/>
                </a:lnTo>
                <a:lnTo>
                  <a:pt x="38630" y="5800"/>
                </a:lnTo>
                <a:lnTo>
                  <a:pt x="38630" y="5790"/>
                </a:lnTo>
                <a:lnTo>
                  <a:pt x="38630" y="5780"/>
                </a:lnTo>
                <a:lnTo>
                  <a:pt x="38620" y="5770"/>
                </a:lnTo>
                <a:lnTo>
                  <a:pt x="38630" y="5770"/>
                </a:lnTo>
                <a:lnTo>
                  <a:pt x="38640" y="5760"/>
                </a:lnTo>
                <a:lnTo>
                  <a:pt x="38680" y="5780"/>
                </a:lnTo>
                <a:lnTo>
                  <a:pt x="38690" y="5780"/>
                </a:lnTo>
                <a:lnTo>
                  <a:pt x="38780" y="5810"/>
                </a:lnTo>
                <a:lnTo>
                  <a:pt x="39430" y="6270"/>
                </a:lnTo>
                <a:lnTo>
                  <a:pt x="39640" y="6470"/>
                </a:lnTo>
                <a:lnTo>
                  <a:pt x="39830" y="6900"/>
                </a:lnTo>
                <a:lnTo>
                  <a:pt x="39970" y="7120"/>
                </a:lnTo>
                <a:lnTo>
                  <a:pt x="40150" y="7240"/>
                </a:lnTo>
                <a:lnTo>
                  <a:pt x="40370" y="7310"/>
                </a:lnTo>
                <a:lnTo>
                  <a:pt x="40840" y="7340"/>
                </a:lnTo>
                <a:lnTo>
                  <a:pt x="41070" y="7290"/>
                </a:lnTo>
                <a:lnTo>
                  <a:pt x="41080" y="7300"/>
                </a:lnTo>
                <a:lnTo>
                  <a:pt x="41100" y="7300"/>
                </a:lnTo>
                <a:lnTo>
                  <a:pt x="41120" y="7300"/>
                </a:lnTo>
                <a:lnTo>
                  <a:pt x="41120" y="7310"/>
                </a:lnTo>
                <a:lnTo>
                  <a:pt x="41130" y="7320"/>
                </a:lnTo>
                <a:lnTo>
                  <a:pt x="41140" y="7330"/>
                </a:lnTo>
                <a:lnTo>
                  <a:pt x="41150" y="7340"/>
                </a:lnTo>
                <a:lnTo>
                  <a:pt x="41160" y="7330"/>
                </a:lnTo>
                <a:lnTo>
                  <a:pt x="41170" y="7340"/>
                </a:lnTo>
                <a:lnTo>
                  <a:pt x="41190" y="7330"/>
                </a:lnTo>
                <a:lnTo>
                  <a:pt x="41200" y="7320"/>
                </a:lnTo>
                <a:lnTo>
                  <a:pt x="41210" y="7320"/>
                </a:lnTo>
                <a:lnTo>
                  <a:pt x="41230" y="7320"/>
                </a:lnTo>
                <a:lnTo>
                  <a:pt x="41240" y="7310"/>
                </a:lnTo>
                <a:lnTo>
                  <a:pt x="41250" y="7300"/>
                </a:lnTo>
                <a:lnTo>
                  <a:pt x="41250" y="7290"/>
                </a:lnTo>
                <a:lnTo>
                  <a:pt x="41260" y="7290"/>
                </a:lnTo>
                <a:lnTo>
                  <a:pt x="41270" y="7280"/>
                </a:lnTo>
                <a:lnTo>
                  <a:pt x="41280" y="7280"/>
                </a:lnTo>
                <a:lnTo>
                  <a:pt x="41290" y="7290"/>
                </a:lnTo>
                <a:lnTo>
                  <a:pt x="41300" y="7290"/>
                </a:lnTo>
                <a:lnTo>
                  <a:pt x="41310" y="7290"/>
                </a:lnTo>
                <a:lnTo>
                  <a:pt x="41320" y="7280"/>
                </a:lnTo>
                <a:lnTo>
                  <a:pt x="41320" y="7270"/>
                </a:lnTo>
                <a:lnTo>
                  <a:pt x="41320" y="7260"/>
                </a:lnTo>
                <a:lnTo>
                  <a:pt x="41340" y="7250"/>
                </a:lnTo>
                <a:lnTo>
                  <a:pt x="41360" y="7250"/>
                </a:lnTo>
                <a:lnTo>
                  <a:pt x="41370" y="7230"/>
                </a:lnTo>
                <a:lnTo>
                  <a:pt x="41380" y="7230"/>
                </a:lnTo>
                <a:lnTo>
                  <a:pt x="41390" y="7230"/>
                </a:lnTo>
                <a:lnTo>
                  <a:pt x="41400" y="7220"/>
                </a:lnTo>
                <a:lnTo>
                  <a:pt x="41420" y="7220"/>
                </a:lnTo>
                <a:lnTo>
                  <a:pt x="41420" y="7210"/>
                </a:lnTo>
                <a:lnTo>
                  <a:pt x="41430" y="7190"/>
                </a:lnTo>
                <a:lnTo>
                  <a:pt x="41440" y="7180"/>
                </a:lnTo>
                <a:lnTo>
                  <a:pt x="41460" y="7190"/>
                </a:lnTo>
                <a:lnTo>
                  <a:pt x="41480" y="7190"/>
                </a:lnTo>
                <a:lnTo>
                  <a:pt x="41480" y="7180"/>
                </a:lnTo>
                <a:lnTo>
                  <a:pt x="41490" y="7170"/>
                </a:lnTo>
                <a:lnTo>
                  <a:pt x="41490" y="7160"/>
                </a:lnTo>
                <a:lnTo>
                  <a:pt x="41500" y="7160"/>
                </a:lnTo>
                <a:lnTo>
                  <a:pt x="41530" y="7150"/>
                </a:lnTo>
                <a:lnTo>
                  <a:pt x="41540" y="7140"/>
                </a:lnTo>
                <a:lnTo>
                  <a:pt x="41540" y="7110"/>
                </a:lnTo>
                <a:lnTo>
                  <a:pt x="41550" y="7100"/>
                </a:lnTo>
                <a:lnTo>
                  <a:pt x="41560" y="7090"/>
                </a:lnTo>
                <a:lnTo>
                  <a:pt x="41560" y="7070"/>
                </a:lnTo>
                <a:lnTo>
                  <a:pt x="41560" y="7060"/>
                </a:lnTo>
                <a:lnTo>
                  <a:pt x="41740" y="6980"/>
                </a:lnTo>
                <a:lnTo>
                  <a:pt x="42130" y="7020"/>
                </a:lnTo>
                <a:lnTo>
                  <a:pt x="42470" y="7130"/>
                </a:lnTo>
                <a:lnTo>
                  <a:pt x="42770" y="7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