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Chiradzulu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Chiradzu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90" y="76460"/>
                </a:moveTo>
                <a:lnTo>
                  <a:pt x="59950" y="76430"/>
                </a:lnTo>
                <a:lnTo>
                  <a:pt x="60030" y="76460"/>
                </a:lnTo>
                <a:lnTo>
                  <a:pt x="60100" y="76420"/>
                </a:lnTo>
                <a:lnTo>
                  <a:pt x="60180" y="76370"/>
                </a:lnTo>
                <a:lnTo>
                  <a:pt x="60310" y="76300"/>
                </a:lnTo>
                <a:lnTo>
                  <a:pt x="60370" y="76320"/>
                </a:lnTo>
                <a:lnTo>
                  <a:pt x="60390" y="76390"/>
                </a:lnTo>
                <a:lnTo>
                  <a:pt x="60370" y="76560"/>
                </a:lnTo>
                <a:lnTo>
                  <a:pt x="60380" y="76680"/>
                </a:lnTo>
                <a:lnTo>
                  <a:pt x="60460" y="76800"/>
                </a:lnTo>
                <a:lnTo>
                  <a:pt x="60580" y="76880"/>
                </a:lnTo>
                <a:lnTo>
                  <a:pt x="60760" y="76960"/>
                </a:lnTo>
                <a:lnTo>
                  <a:pt x="60860" y="77040"/>
                </a:lnTo>
                <a:lnTo>
                  <a:pt x="60940" y="77150"/>
                </a:lnTo>
                <a:lnTo>
                  <a:pt x="61030" y="77410"/>
                </a:lnTo>
                <a:lnTo>
                  <a:pt x="61110" y="77570"/>
                </a:lnTo>
                <a:lnTo>
                  <a:pt x="61270" y="77810"/>
                </a:lnTo>
                <a:lnTo>
                  <a:pt x="61410" y="77930"/>
                </a:lnTo>
                <a:lnTo>
                  <a:pt x="61540" y="78010"/>
                </a:lnTo>
                <a:lnTo>
                  <a:pt x="62050" y="78190"/>
                </a:lnTo>
                <a:lnTo>
                  <a:pt x="61830" y="78860"/>
                </a:lnTo>
                <a:lnTo>
                  <a:pt x="61820" y="79300"/>
                </a:lnTo>
                <a:lnTo>
                  <a:pt x="61980" y="81270"/>
                </a:lnTo>
                <a:lnTo>
                  <a:pt x="61970" y="81440"/>
                </a:lnTo>
                <a:lnTo>
                  <a:pt x="61910" y="81570"/>
                </a:lnTo>
                <a:lnTo>
                  <a:pt x="61860" y="81630"/>
                </a:lnTo>
                <a:lnTo>
                  <a:pt x="61710" y="82010"/>
                </a:lnTo>
                <a:lnTo>
                  <a:pt x="61480" y="81880"/>
                </a:lnTo>
                <a:lnTo>
                  <a:pt x="61340" y="81740"/>
                </a:lnTo>
                <a:lnTo>
                  <a:pt x="61250" y="81620"/>
                </a:lnTo>
                <a:lnTo>
                  <a:pt x="61200" y="81510"/>
                </a:lnTo>
                <a:lnTo>
                  <a:pt x="61140" y="81260"/>
                </a:lnTo>
                <a:lnTo>
                  <a:pt x="61080" y="81090"/>
                </a:lnTo>
                <a:lnTo>
                  <a:pt x="61010" y="80980"/>
                </a:lnTo>
                <a:lnTo>
                  <a:pt x="60600" y="80600"/>
                </a:lnTo>
                <a:lnTo>
                  <a:pt x="60520" y="80500"/>
                </a:lnTo>
                <a:lnTo>
                  <a:pt x="60440" y="80390"/>
                </a:lnTo>
                <a:lnTo>
                  <a:pt x="60370" y="80330"/>
                </a:lnTo>
                <a:lnTo>
                  <a:pt x="60260" y="80300"/>
                </a:lnTo>
                <a:lnTo>
                  <a:pt x="59840" y="80300"/>
                </a:lnTo>
                <a:lnTo>
                  <a:pt x="59580" y="79810"/>
                </a:lnTo>
                <a:lnTo>
                  <a:pt x="59510" y="79600"/>
                </a:lnTo>
                <a:lnTo>
                  <a:pt x="59490" y="79360"/>
                </a:lnTo>
                <a:lnTo>
                  <a:pt x="59520" y="78210"/>
                </a:lnTo>
                <a:lnTo>
                  <a:pt x="59490" y="77870"/>
                </a:lnTo>
                <a:lnTo>
                  <a:pt x="59440" y="77650"/>
                </a:lnTo>
                <a:lnTo>
                  <a:pt x="59370" y="77560"/>
                </a:lnTo>
                <a:lnTo>
                  <a:pt x="59350" y="77390"/>
                </a:lnTo>
                <a:lnTo>
                  <a:pt x="59360" y="77260"/>
                </a:lnTo>
                <a:lnTo>
                  <a:pt x="59790" y="7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