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Chikwawa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Malawi • State Map | Fully Editable Vector Shape</a:t>
            </a:r>
          </a:p>
        </p:txBody>
      </p:sp>
      <p:sp>
        <p:nvSpPr>
          <p:cNvPr id="101" name="Chikwaw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6870" y="90280"/>
                </a:moveTo>
                <a:lnTo>
                  <a:pt x="56770" y="90200"/>
                </a:lnTo>
                <a:lnTo>
                  <a:pt x="56570" y="90110"/>
                </a:lnTo>
                <a:lnTo>
                  <a:pt x="56400" y="90010"/>
                </a:lnTo>
                <a:lnTo>
                  <a:pt x="56280" y="89830"/>
                </a:lnTo>
                <a:lnTo>
                  <a:pt x="56200" y="89570"/>
                </a:lnTo>
                <a:lnTo>
                  <a:pt x="56110" y="89410"/>
                </a:lnTo>
                <a:lnTo>
                  <a:pt x="55580" y="88950"/>
                </a:lnTo>
                <a:lnTo>
                  <a:pt x="55460" y="88790"/>
                </a:lnTo>
                <a:lnTo>
                  <a:pt x="55260" y="88400"/>
                </a:lnTo>
                <a:lnTo>
                  <a:pt x="55110" y="88230"/>
                </a:lnTo>
                <a:lnTo>
                  <a:pt x="54390" y="87850"/>
                </a:lnTo>
                <a:lnTo>
                  <a:pt x="54300" y="87810"/>
                </a:lnTo>
                <a:lnTo>
                  <a:pt x="54230" y="87760"/>
                </a:lnTo>
                <a:lnTo>
                  <a:pt x="54090" y="87410"/>
                </a:lnTo>
                <a:lnTo>
                  <a:pt x="54030" y="87300"/>
                </a:lnTo>
                <a:lnTo>
                  <a:pt x="53960" y="87210"/>
                </a:lnTo>
                <a:lnTo>
                  <a:pt x="53590" y="86930"/>
                </a:lnTo>
                <a:lnTo>
                  <a:pt x="53440" y="86790"/>
                </a:lnTo>
                <a:lnTo>
                  <a:pt x="53320" y="86610"/>
                </a:lnTo>
                <a:lnTo>
                  <a:pt x="53000" y="85780"/>
                </a:lnTo>
                <a:lnTo>
                  <a:pt x="52750" y="85520"/>
                </a:lnTo>
                <a:lnTo>
                  <a:pt x="52240" y="85440"/>
                </a:lnTo>
                <a:lnTo>
                  <a:pt x="51850" y="85430"/>
                </a:lnTo>
                <a:lnTo>
                  <a:pt x="51630" y="85200"/>
                </a:lnTo>
                <a:lnTo>
                  <a:pt x="51160" y="84160"/>
                </a:lnTo>
                <a:lnTo>
                  <a:pt x="51200" y="83760"/>
                </a:lnTo>
                <a:lnTo>
                  <a:pt x="51430" y="82990"/>
                </a:lnTo>
                <a:lnTo>
                  <a:pt x="51380" y="82660"/>
                </a:lnTo>
                <a:lnTo>
                  <a:pt x="51180" y="82390"/>
                </a:lnTo>
                <a:lnTo>
                  <a:pt x="50230" y="81380"/>
                </a:lnTo>
                <a:lnTo>
                  <a:pt x="50070" y="81280"/>
                </a:lnTo>
                <a:lnTo>
                  <a:pt x="49690" y="81090"/>
                </a:lnTo>
                <a:lnTo>
                  <a:pt x="49550" y="80970"/>
                </a:lnTo>
                <a:lnTo>
                  <a:pt x="49420" y="80640"/>
                </a:lnTo>
                <a:lnTo>
                  <a:pt x="49400" y="80220"/>
                </a:lnTo>
                <a:lnTo>
                  <a:pt x="49460" y="79800"/>
                </a:lnTo>
                <a:lnTo>
                  <a:pt x="49580" y="79510"/>
                </a:lnTo>
                <a:lnTo>
                  <a:pt x="49910" y="79150"/>
                </a:lnTo>
                <a:lnTo>
                  <a:pt x="50110" y="79000"/>
                </a:lnTo>
                <a:lnTo>
                  <a:pt x="50300" y="78900"/>
                </a:lnTo>
                <a:lnTo>
                  <a:pt x="50540" y="78830"/>
                </a:lnTo>
                <a:lnTo>
                  <a:pt x="50660" y="78760"/>
                </a:lnTo>
                <a:lnTo>
                  <a:pt x="50670" y="78750"/>
                </a:lnTo>
                <a:lnTo>
                  <a:pt x="50830" y="78820"/>
                </a:lnTo>
                <a:lnTo>
                  <a:pt x="52440" y="79510"/>
                </a:lnTo>
                <a:lnTo>
                  <a:pt x="52890" y="79660"/>
                </a:lnTo>
                <a:lnTo>
                  <a:pt x="55310" y="79720"/>
                </a:lnTo>
                <a:lnTo>
                  <a:pt x="56470" y="79830"/>
                </a:lnTo>
                <a:lnTo>
                  <a:pt x="56610" y="79860"/>
                </a:lnTo>
                <a:lnTo>
                  <a:pt x="56660" y="79900"/>
                </a:lnTo>
                <a:lnTo>
                  <a:pt x="56680" y="79950"/>
                </a:lnTo>
                <a:lnTo>
                  <a:pt x="56740" y="80110"/>
                </a:lnTo>
                <a:lnTo>
                  <a:pt x="56770" y="80170"/>
                </a:lnTo>
                <a:lnTo>
                  <a:pt x="56790" y="80230"/>
                </a:lnTo>
                <a:lnTo>
                  <a:pt x="56790" y="80310"/>
                </a:lnTo>
                <a:lnTo>
                  <a:pt x="56750" y="80410"/>
                </a:lnTo>
                <a:lnTo>
                  <a:pt x="56620" y="80650"/>
                </a:lnTo>
                <a:lnTo>
                  <a:pt x="56580" y="80770"/>
                </a:lnTo>
                <a:lnTo>
                  <a:pt x="56600" y="81000"/>
                </a:lnTo>
                <a:lnTo>
                  <a:pt x="56590" y="81100"/>
                </a:lnTo>
                <a:lnTo>
                  <a:pt x="56410" y="81430"/>
                </a:lnTo>
                <a:lnTo>
                  <a:pt x="56410" y="81570"/>
                </a:lnTo>
                <a:lnTo>
                  <a:pt x="56460" y="81620"/>
                </a:lnTo>
                <a:lnTo>
                  <a:pt x="56570" y="81620"/>
                </a:lnTo>
                <a:lnTo>
                  <a:pt x="56690" y="81610"/>
                </a:lnTo>
                <a:lnTo>
                  <a:pt x="56810" y="81640"/>
                </a:lnTo>
                <a:lnTo>
                  <a:pt x="56850" y="81700"/>
                </a:lnTo>
                <a:lnTo>
                  <a:pt x="56840" y="81760"/>
                </a:lnTo>
                <a:lnTo>
                  <a:pt x="56760" y="81880"/>
                </a:lnTo>
                <a:lnTo>
                  <a:pt x="56750" y="81950"/>
                </a:lnTo>
                <a:lnTo>
                  <a:pt x="56750" y="82050"/>
                </a:lnTo>
                <a:lnTo>
                  <a:pt x="56790" y="82230"/>
                </a:lnTo>
                <a:lnTo>
                  <a:pt x="56830" y="82300"/>
                </a:lnTo>
                <a:lnTo>
                  <a:pt x="56860" y="82320"/>
                </a:lnTo>
                <a:lnTo>
                  <a:pt x="56930" y="82260"/>
                </a:lnTo>
                <a:lnTo>
                  <a:pt x="57580" y="83320"/>
                </a:lnTo>
                <a:lnTo>
                  <a:pt x="59110" y="85080"/>
                </a:lnTo>
                <a:lnTo>
                  <a:pt x="59120" y="85170"/>
                </a:lnTo>
                <a:lnTo>
                  <a:pt x="59130" y="85290"/>
                </a:lnTo>
                <a:lnTo>
                  <a:pt x="59110" y="85380"/>
                </a:lnTo>
                <a:lnTo>
                  <a:pt x="59260" y="85880"/>
                </a:lnTo>
                <a:lnTo>
                  <a:pt x="58890" y="87630"/>
                </a:lnTo>
                <a:lnTo>
                  <a:pt x="58860" y="87710"/>
                </a:lnTo>
                <a:lnTo>
                  <a:pt x="58820" y="87760"/>
                </a:lnTo>
                <a:lnTo>
                  <a:pt x="58740" y="87810"/>
                </a:lnTo>
                <a:lnTo>
                  <a:pt x="58520" y="88020"/>
                </a:lnTo>
                <a:lnTo>
                  <a:pt x="57900" y="88710"/>
                </a:lnTo>
                <a:lnTo>
                  <a:pt x="57830" y="88840"/>
                </a:lnTo>
                <a:lnTo>
                  <a:pt x="57770" y="89040"/>
                </a:lnTo>
                <a:lnTo>
                  <a:pt x="57780" y="89170"/>
                </a:lnTo>
                <a:lnTo>
                  <a:pt x="57810" y="89260"/>
                </a:lnTo>
                <a:lnTo>
                  <a:pt x="57800" y="89330"/>
                </a:lnTo>
                <a:lnTo>
                  <a:pt x="57740" y="89400"/>
                </a:lnTo>
                <a:lnTo>
                  <a:pt x="57600" y="89460"/>
                </a:lnTo>
                <a:lnTo>
                  <a:pt x="57390" y="89590"/>
                </a:lnTo>
                <a:lnTo>
                  <a:pt x="57200" y="89770"/>
                </a:lnTo>
                <a:lnTo>
                  <a:pt x="56960" y="90150"/>
                </a:lnTo>
                <a:lnTo>
                  <a:pt x="56950" y="90150"/>
                </a:lnTo>
                <a:lnTo>
                  <a:pt x="56870" y="902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