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Blantyre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Blanty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930" y="82260"/>
                </a:moveTo>
                <a:lnTo>
                  <a:pt x="56860" y="82320"/>
                </a:lnTo>
                <a:lnTo>
                  <a:pt x="56830" y="82300"/>
                </a:lnTo>
                <a:lnTo>
                  <a:pt x="56790" y="82230"/>
                </a:lnTo>
                <a:lnTo>
                  <a:pt x="56750" y="82050"/>
                </a:lnTo>
                <a:lnTo>
                  <a:pt x="56750" y="81950"/>
                </a:lnTo>
                <a:lnTo>
                  <a:pt x="56760" y="81880"/>
                </a:lnTo>
                <a:lnTo>
                  <a:pt x="56840" y="81760"/>
                </a:lnTo>
                <a:lnTo>
                  <a:pt x="56850" y="81700"/>
                </a:lnTo>
                <a:lnTo>
                  <a:pt x="56810" y="81640"/>
                </a:lnTo>
                <a:lnTo>
                  <a:pt x="56690" y="81610"/>
                </a:lnTo>
                <a:lnTo>
                  <a:pt x="56570" y="81620"/>
                </a:lnTo>
                <a:lnTo>
                  <a:pt x="56460" y="81620"/>
                </a:lnTo>
                <a:lnTo>
                  <a:pt x="56410" y="81570"/>
                </a:lnTo>
                <a:lnTo>
                  <a:pt x="56410" y="81430"/>
                </a:lnTo>
                <a:lnTo>
                  <a:pt x="56590" y="81100"/>
                </a:lnTo>
                <a:lnTo>
                  <a:pt x="56600" y="81000"/>
                </a:lnTo>
                <a:lnTo>
                  <a:pt x="56580" y="80770"/>
                </a:lnTo>
                <a:lnTo>
                  <a:pt x="56620" y="80650"/>
                </a:lnTo>
                <a:lnTo>
                  <a:pt x="56750" y="80410"/>
                </a:lnTo>
                <a:lnTo>
                  <a:pt x="56790" y="80310"/>
                </a:lnTo>
                <a:lnTo>
                  <a:pt x="56790" y="80230"/>
                </a:lnTo>
                <a:lnTo>
                  <a:pt x="56770" y="80170"/>
                </a:lnTo>
                <a:lnTo>
                  <a:pt x="56740" y="80110"/>
                </a:lnTo>
                <a:lnTo>
                  <a:pt x="56680" y="79950"/>
                </a:lnTo>
                <a:lnTo>
                  <a:pt x="56660" y="79900"/>
                </a:lnTo>
                <a:lnTo>
                  <a:pt x="56610" y="79860"/>
                </a:lnTo>
                <a:lnTo>
                  <a:pt x="56470" y="79830"/>
                </a:lnTo>
                <a:lnTo>
                  <a:pt x="55310" y="79720"/>
                </a:lnTo>
                <a:lnTo>
                  <a:pt x="55240" y="78840"/>
                </a:lnTo>
                <a:lnTo>
                  <a:pt x="55160" y="78570"/>
                </a:lnTo>
                <a:lnTo>
                  <a:pt x="55160" y="78420"/>
                </a:lnTo>
                <a:lnTo>
                  <a:pt x="55340" y="78320"/>
                </a:lnTo>
                <a:lnTo>
                  <a:pt x="55410" y="78240"/>
                </a:lnTo>
                <a:lnTo>
                  <a:pt x="55470" y="78150"/>
                </a:lnTo>
                <a:lnTo>
                  <a:pt x="55490" y="78070"/>
                </a:lnTo>
                <a:lnTo>
                  <a:pt x="55460" y="77330"/>
                </a:lnTo>
                <a:lnTo>
                  <a:pt x="55490" y="77130"/>
                </a:lnTo>
                <a:lnTo>
                  <a:pt x="55620" y="77000"/>
                </a:lnTo>
                <a:lnTo>
                  <a:pt x="56180" y="76640"/>
                </a:lnTo>
                <a:lnTo>
                  <a:pt x="56380" y="76560"/>
                </a:lnTo>
                <a:lnTo>
                  <a:pt x="56550" y="76290"/>
                </a:lnTo>
                <a:lnTo>
                  <a:pt x="56970" y="75060"/>
                </a:lnTo>
                <a:lnTo>
                  <a:pt x="57150" y="74780"/>
                </a:lnTo>
                <a:lnTo>
                  <a:pt x="57260" y="74730"/>
                </a:lnTo>
                <a:lnTo>
                  <a:pt x="57580" y="74460"/>
                </a:lnTo>
                <a:lnTo>
                  <a:pt x="57690" y="74420"/>
                </a:lnTo>
                <a:lnTo>
                  <a:pt x="58050" y="74380"/>
                </a:lnTo>
                <a:lnTo>
                  <a:pt x="58260" y="74280"/>
                </a:lnTo>
                <a:lnTo>
                  <a:pt x="58290" y="74260"/>
                </a:lnTo>
                <a:lnTo>
                  <a:pt x="58530" y="74700"/>
                </a:lnTo>
                <a:lnTo>
                  <a:pt x="58790" y="74920"/>
                </a:lnTo>
                <a:lnTo>
                  <a:pt x="59170" y="75490"/>
                </a:lnTo>
                <a:lnTo>
                  <a:pt x="59280" y="75610"/>
                </a:lnTo>
                <a:lnTo>
                  <a:pt x="59390" y="75700"/>
                </a:lnTo>
                <a:lnTo>
                  <a:pt x="59480" y="75720"/>
                </a:lnTo>
                <a:lnTo>
                  <a:pt x="59680" y="75720"/>
                </a:lnTo>
                <a:lnTo>
                  <a:pt x="59760" y="75740"/>
                </a:lnTo>
                <a:lnTo>
                  <a:pt x="59770" y="75780"/>
                </a:lnTo>
                <a:lnTo>
                  <a:pt x="59740" y="75850"/>
                </a:lnTo>
                <a:lnTo>
                  <a:pt x="59510" y="76130"/>
                </a:lnTo>
                <a:lnTo>
                  <a:pt x="59470" y="76200"/>
                </a:lnTo>
                <a:lnTo>
                  <a:pt x="59450" y="76280"/>
                </a:lnTo>
                <a:lnTo>
                  <a:pt x="59460" y="76370"/>
                </a:lnTo>
                <a:lnTo>
                  <a:pt x="59510" y="76430"/>
                </a:lnTo>
                <a:lnTo>
                  <a:pt x="59580" y="76460"/>
                </a:lnTo>
                <a:lnTo>
                  <a:pt x="59640" y="76470"/>
                </a:lnTo>
                <a:lnTo>
                  <a:pt x="59790" y="76460"/>
                </a:lnTo>
                <a:lnTo>
                  <a:pt x="59360" y="77260"/>
                </a:lnTo>
                <a:lnTo>
                  <a:pt x="59350" y="77390"/>
                </a:lnTo>
                <a:lnTo>
                  <a:pt x="59370" y="77560"/>
                </a:lnTo>
                <a:lnTo>
                  <a:pt x="59440" y="77650"/>
                </a:lnTo>
                <a:lnTo>
                  <a:pt x="59490" y="77870"/>
                </a:lnTo>
                <a:lnTo>
                  <a:pt x="59520" y="78210"/>
                </a:lnTo>
                <a:lnTo>
                  <a:pt x="59490" y="79360"/>
                </a:lnTo>
                <a:lnTo>
                  <a:pt x="59510" y="79600"/>
                </a:lnTo>
                <a:lnTo>
                  <a:pt x="59580" y="79810"/>
                </a:lnTo>
                <a:lnTo>
                  <a:pt x="59840" y="80300"/>
                </a:lnTo>
                <a:lnTo>
                  <a:pt x="58610" y="81040"/>
                </a:lnTo>
                <a:lnTo>
                  <a:pt x="58450" y="81080"/>
                </a:lnTo>
                <a:lnTo>
                  <a:pt x="58230" y="81090"/>
                </a:lnTo>
                <a:lnTo>
                  <a:pt x="58160" y="81110"/>
                </a:lnTo>
                <a:lnTo>
                  <a:pt x="58100" y="81140"/>
                </a:lnTo>
                <a:lnTo>
                  <a:pt x="58020" y="81220"/>
                </a:lnTo>
                <a:lnTo>
                  <a:pt x="57940" y="81320"/>
                </a:lnTo>
                <a:lnTo>
                  <a:pt x="57730" y="81720"/>
                </a:lnTo>
                <a:lnTo>
                  <a:pt x="57620" y="81860"/>
                </a:lnTo>
                <a:lnTo>
                  <a:pt x="57330" y="82120"/>
                </a:lnTo>
                <a:lnTo>
                  <a:pt x="57240" y="82180"/>
                </a:lnTo>
                <a:lnTo>
                  <a:pt x="56930" y="82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