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Balaka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Malawi • State Map | Fully Editable Vector Shape</a:t>
            </a:r>
          </a:p>
        </p:txBody>
      </p:sp>
      <p:sp>
        <p:nvSpPr>
          <p:cNvPr id="101" name="Balak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8060" y="67230"/>
                </a:moveTo>
                <a:lnTo>
                  <a:pt x="58170" y="67230"/>
                </a:lnTo>
                <a:lnTo>
                  <a:pt x="61300" y="67230"/>
                </a:lnTo>
                <a:lnTo>
                  <a:pt x="61340" y="67250"/>
                </a:lnTo>
                <a:lnTo>
                  <a:pt x="61610" y="67540"/>
                </a:lnTo>
                <a:lnTo>
                  <a:pt x="61740" y="68050"/>
                </a:lnTo>
                <a:lnTo>
                  <a:pt x="61760" y="68610"/>
                </a:lnTo>
                <a:lnTo>
                  <a:pt x="61650" y="69560"/>
                </a:lnTo>
                <a:lnTo>
                  <a:pt x="61570" y="69820"/>
                </a:lnTo>
                <a:lnTo>
                  <a:pt x="61450" y="69920"/>
                </a:lnTo>
                <a:lnTo>
                  <a:pt x="61280" y="70040"/>
                </a:lnTo>
                <a:lnTo>
                  <a:pt x="60940" y="70590"/>
                </a:lnTo>
                <a:lnTo>
                  <a:pt x="60860" y="70730"/>
                </a:lnTo>
                <a:lnTo>
                  <a:pt x="60830" y="70830"/>
                </a:lnTo>
                <a:lnTo>
                  <a:pt x="60820" y="71020"/>
                </a:lnTo>
                <a:lnTo>
                  <a:pt x="60790" y="71130"/>
                </a:lnTo>
                <a:lnTo>
                  <a:pt x="60590" y="71550"/>
                </a:lnTo>
                <a:lnTo>
                  <a:pt x="60520" y="71860"/>
                </a:lnTo>
                <a:lnTo>
                  <a:pt x="60360" y="72300"/>
                </a:lnTo>
                <a:lnTo>
                  <a:pt x="60320" y="72550"/>
                </a:lnTo>
                <a:lnTo>
                  <a:pt x="60230" y="72740"/>
                </a:lnTo>
                <a:lnTo>
                  <a:pt x="60140" y="72830"/>
                </a:lnTo>
                <a:lnTo>
                  <a:pt x="59620" y="73320"/>
                </a:lnTo>
                <a:lnTo>
                  <a:pt x="59390" y="73690"/>
                </a:lnTo>
                <a:lnTo>
                  <a:pt x="59250" y="73830"/>
                </a:lnTo>
                <a:lnTo>
                  <a:pt x="58790" y="73950"/>
                </a:lnTo>
                <a:lnTo>
                  <a:pt x="56380" y="73820"/>
                </a:lnTo>
                <a:lnTo>
                  <a:pt x="57230" y="70020"/>
                </a:lnTo>
                <a:lnTo>
                  <a:pt x="57230" y="69920"/>
                </a:lnTo>
                <a:lnTo>
                  <a:pt x="57220" y="69840"/>
                </a:lnTo>
                <a:lnTo>
                  <a:pt x="57180" y="69730"/>
                </a:lnTo>
                <a:lnTo>
                  <a:pt x="57200" y="69680"/>
                </a:lnTo>
                <a:lnTo>
                  <a:pt x="57230" y="69600"/>
                </a:lnTo>
                <a:lnTo>
                  <a:pt x="57810" y="68790"/>
                </a:lnTo>
                <a:lnTo>
                  <a:pt x="57860" y="68690"/>
                </a:lnTo>
                <a:lnTo>
                  <a:pt x="58050" y="68010"/>
                </a:lnTo>
                <a:lnTo>
                  <a:pt x="58070" y="67860"/>
                </a:lnTo>
                <a:lnTo>
                  <a:pt x="58070" y="67740"/>
                </a:lnTo>
                <a:lnTo>
                  <a:pt x="58020" y="67550"/>
                </a:lnTo>
                <a:lnTo>
                  <a:pt x="58000" y="67370"/>
                </a:lnTo>
                <a:lnTo>
                  <a:pt x="58060" y="67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