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Malawi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aro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880" y="18470"/>
                </a:moveTo>
                <a:lnTo>
                  <a:pt x="48870" y="18470"/>
                </a:lnTo>
                <a:lnTo>
                  <a:pt x="48720" y="18450"/>
                </a:lnTo>
                <a:lnTo>
                  <a:pt x="48470" y="18360"/>
                </a:lnTo>
                <a:lnTo>
                  <a:pt x="48360" y="18360"/>
                </a:lnTo>
                <a:lnTo>
                  <a:pt x="48250" y="18390"/>
                </a:lnTo>
                <a:lnTo>
                  <a:pt x="48110" y="18440"/>
                </a:lnTo>
                <a:lnTo>
                  <a:pt x="48040" y="18440"/>
                </a:lnTo>
                <a:lnTo>
                  <a:pt x="47790" y="18290"/>
                </a:lnTo>
                <a:lnTo>
                  <a:pt x="46180" y="16930"/>
                </a:lnTo>
                <a:lnTo>
                  <a:pt x="43570" y="12850"/>
                </a:lnTo>
                <a:lnTo>
                  <a:pt x="43440" y="12580"/>
                </a:lnTo>
                <a:lnTo>
                  <a:pt x="43360" y="12470"/>
                </a:lnTo>
                <a:lnTo>
                  <a:pt x="43280" y="12440"/>
                </a:lnTo>
                <a:lnTo>
                  <a:pt x="42870" y="12480"/>
                </a:lnTo>
                <a:lnTo>
                  <a:pt x="42610" y="12480"/>
                </a:lnTo>
                <a:lnTo>
                  <a:pt x="42500" y="12440"/>
                </a:lnTo>
                <a:lnTo>
                  <a:pt x="42350" y="12360"/>
                </a:lnTo>
                <a:lnTo>
                  <a:pt x="41960" y="12030"/>
                </a:lnTo>
                <a:lnTo>
                  <a:pt x="41870" y="11980"/>
                </a:lnTo>
                <a:lnTo>
                  <a:pt x="41830" y="11970"/>
                </a:lnTo>
                <a:lnTo>
                  <a:pt x="41670" y="11950"/>
                </a:lnTo>
                <a:lnTo>
                  <a:pt x="41550" y="11930"/>
                </a:lnTo>
                <a:lnTo>
                  <a:pt x="41430" y="11860"/>
                </a:lnTo>
                <a:lnTo>
                  <a:pt x="41340" y="11770"/>
                </a:lnTo>
                <a:lnTo>
                  <a:pt x="41250" y="11640"/>
                </a:lnTo>
                <a:lnTo>
                  <a:pt x="41190" y="11570"/>
                </a:lnTo>
                <a:lnTo>
                  <a:pt x="41120" y="11510"/>
                </a:lnTo>
                <a:lnTo>
                  <a:pt x="41040" y="11470"/>
                </a:lnTo>
                <a:lnTo>
                  <a:pt x="40900" y="11370"/>
                </a:lnTo>
                <a:lnTo>
                  <a:pt x="40850" y="11290"/>
                </a:lnTo>
                <a:lnTo>
                  <a:pt x="40820" y="11190"/>
                </a:lnTo>
                <a:lnTo>
                  <a:pt x="40830" y="11050"/>
                </a:lnTo>
                <a:lnTo>
                  <a:pt x="40850" y="11000"/>
                </a:lnTo>
                <a:lnTo>
                  <a:pt x="40900" y="10970"/>
                </a:lnTo>
                <a:lnTo>
                  <a:pt x="41190" y="10880"/>
                </a:lnTo>
                <a:lnTo>
                  <a:pt x="41740" y="10530"/>
                </a:lnTo>
                <a:lnTo>
                  <a:pt x="41800" y="10480"/>
                </a:lnTo>
                <a:lnTo>
                  <a:pt x="41870" y="10380"/>
                </a:lnTo>
                <a:lnTo>
                  <a:pt x="41910" y="10340"/>
                </a:lnTo>
                <a:lnTo>
                  <a:pt x="42050" y="10310"/>
                </a:lnTo>
                <a:lnTo>
                  <a:pt x="42140" y="10280"/>
                </a:lnTo>
                <a:lnTo>
                  <a:pt x="42300" y="10140"/>
                </a:lnTo>
                <a:lnTo>
                  <a:pt x="42370" y="10050"/>
                </a:lnTo>
                <a:lnTo>
                  <a:pt x="42450" y="9930"/>
                </a:lnTo>
                <a:lnTo>
                  <a:pt x="42550" y="9700"/>
                </a:lnTo>
                <a:lnTo>
                  <a:pt x="42590" y="9650"/>
                </a:lnTo>
                <a:lnTo>
                  <a:pt x="42710" y="9550"/>
                </a:lnTo>
                <a:lnTo>
                  <a:pt x="42860" y="9400"/>
                </a:lnTo>
                <a:lnTo>
                  <a:pt x="42930" y="9340"/>
                </a:lnTo>
                <a:lnTo>
                  <a:pt x="43000" y="9300"/>
                </a:lnTo>
                <a:lnTo>
                  <a:pt x="43080" y="9270"/>
                </a:lnTo>
                <a:lnTo>
                  <a:pt x="43280" y="9230"/>
                </a:lnTo>
                <a:lnTo>
                  <a:pt x="43320" y="9160"/>
                </a:lnTo>
                <a:lnTo>
                  <a:pt x="43330" y="9040"/>
                </a:lnTo>
                <a:lnTo>
                  <a:pt x="43250" y="8840"/>
                </a:lnTo>
                <a:lnTo>
                  <a:pt x="43230" y="8720"/>
                </a:lnTo>
                <a:lnTo>
                  <a:pt x="43210" y="8510"/>
                </a:lnTo>
                <a:lnTo>
                  <a:pt x="43170" y="8400"/>
                </a:lnTo>
                <a:lnTo>
                  <a:pt x="43090" y="8270"/>
                </a:lnTo>
                <a:lnTo>
                  <a:pt x="43050" y="8160"/>
                </a:lnTo>
                <a:lnTo>
                  <a:pt x="43050" y="8080"/>
                </a:lnTo>
                <a:lnTo>
                  <a:pt x="43080" y="7880"/>
                </a:lnTo>
                <a:lnTo>
                  <a:pt x="43090" y="7750"/>
                </a:lnTo>
                <a:lnTo>
                  <a:pt x="43040" y="7650"/>
                </a:lnTo>
                <a:lnTo>
                  <a:pt x="42990" y="7600"/>
                </a:lnTo>
                <a:lnTo>
                  <a:pt x="42770" y="7190"/>
                </a:lnTo>
                <a:lnTo>
                  <a:pt x="42780" y="7190"/>
                </a:lnTo>
                <a:lnTo>
                  <a:pt x="42920" y="7170"/>
                </a:lnTo>
                <a:lnTo>
                  <a:pt x="42920" y="7180"/>
                </a:lnTo>
                <a:lnTo>
                  <a:pt x="42930" y="7180"/>
                </a:lnTo>
                <a:lnTo>
                  <a:pt x="42950" y="7180"/>
                </a:lnTo>
                <a:lnTo>
                  <a:pt x="42980" y="7180"/>
                </a:lnTo>
                <a:lnTo>
                  <a:pt x="43000" y="7170"/>
                </a:lnTo>
                <a:lnTo>
                  <a:pt x="43000" y="7160"/>
                </a:lnTo>
                <a:lnTo>
                  <a:pt x="43070" y="7150"/>
                </a:lnTo>
                <a:lnTo>
                  <a:pt x="43300" y="7020"/>
                </a:lnTo>
                <a:lnTo>
                  <a:pt x="43310" y="7030"/>
                </a:lnTo>
                <a:lnTo>
                  <a:pt x="43310" y="7040"/>
                </a:lnTo>
                <a:lnTo>
                  <a:pt x="43310" y="7050"/>
                </a:lnTo>
                <a:lnTo>
                  <a:pt x="43310" y="7060"/>
                </a:lnTo>
                <a:lnTo>
                  <a:pt x="43300" y="7080"/>
                </a:lnTo>
                <a:lnTo>
                  <a:pt x="43300" y="7090"/>
                </a:lnTo>
                <a:lnTo>
                  <a:pt x="43300" y="7100"/>
                </a:lnTo>
                <a:lnTo>
                  <a:pt x="43300" y="7110"/>
                </a:lnTo>
                <a:lnTo>
                  <a:pt x="43300" y="7130"/>
                </a:lnTo>
                <a:lnTo>
                  <a:pt x="43290" y="7140"/>
                </a:lnTo>
                <a:lnTo>
                  <a:pt x="43290" y="7150"/>
                </a:lnTo>
                <a:lnTo>
                  <a:pt x="43280" y="7160"/>
                </a:lnTo>
                <a:lnTo>
                  <a:pt x="43280" y="7180"/>
                </a:lnTo>
                <a:lnTo>
                  <a:pt x="43310" y="7210"/>
                </a:lnTo>
                <a:lnTo>
                  <a:pt x="43320" y="7220"/>
                </a:lnTo>
                <a:lnTo>
                  <a:pt x="43340" y="7230"/>
                </a:lnTo>
                <a:lnTo>
                  <a:pt x="43350" y="7220"/>
                </a:lnTo>
                <a:lnTo>
                  <a:pt x="43370" y="7210"/>
                </a:lnTo>
                <a:lnTo>
                  <a:pt x="43370" y="7200"/>
                </a:lnTo>
                <a:lnTo>
                  <a:pt x="43380" y="7180"/>
                </a:lnTo>
                <a:lnTo>
                  <a:pt x="43390" y="7170"/>
                </a:lnTo>
                <a:lnTo>
                  <a:pt x="43400" y="7160"/>
                </a:lnTo>
                <a:lnTo>
                  <a:pt x="43410" y="7160"/>
                </a:lnTo>
                <a:lnTo>
                  <a:pt x="43420" y="7160"/>
                </a:lnTo>
                <a:lnTo>
                  <a:pt x="43430" y="7170"/>
                </a:lnTo>
                <a:lnTo>
                  <a:pt x="43440" y="7180"/>
                </a:lnTo>
                <a:lnTo>
                  <a:pt x="43450" y="7170"/>
                </a:lnTo>
                <a:lnTo>
                  <a:pt x="43450" y="7150"/>
                </a:lnTo>
                <a:lnTo>
                  <a:pt x="43470" y="7120"/>
                </a:lnTo>
                <a:lnTo>
                  <a:pt x="43470" y="7100"/>
                </a:lnTo>
                <a:lnTo>
                  <a:pt x="43470" y="7080"/>
                </a:lnTo>
                <a:lnTo>
                  <a:pt x="43480" y="7060"/>
                </a:lnTo>
                <a:lnTo>
                  <a:pt x="43490" y="7060"/>
                </a:lnTo>
                <a:lnTo>
                  <a:pt x="43500" y="7050"/>
                </a:lnTo>
                <a:lnTo>
                  <a:pt x="43520" y="7050"/>
                </a:lnTo>
                <a:lnTo>
                  <a:pt x="43530" y="7040"/>
                </a:lnTo>
                <a:lnTo>
                  <a:pt x="43530" y="7030"/>
                </a:lnTo>
                <a:lnTo>
                  <a:pt x="43530" y="7020"/>
                </a:lnTo>
                <a:lnTo>
                  <a:pt x="43530" y="7010"/>
                </a:lnTo>
                <a:lnTo>
                  <a:pt x="43500" y="7000"/>
                </a:lnTo>
                <a:lnTo>
                  <a:pt x="43500" y="6990"/>
                </a:lnTo>
                <a:lnTo>
                  <a:pt x="43500" y="6980"/>
                </a:lnTo>
                <a:lnTo>
                  <a:pt x="43510" y="6980"/>
                </a:lnTo>
                <a:lnTo>
                  <a:pt x="43520" y="6980"/>
                </a:lnTo>
                <a:lnTo>
                  <a:pt x="43530" y="6980"/>
                </a:lnTo>
                <a:lnTo>
                  <a:pt x="43540" y="6980"/>
                </a:lnTo>
                <a:lnTo>
                  <a:pt x="43560" y="6970"/>
                </a:lnTo>
                <a:lnTo>
                  <a:pt x="43580" y="6960"/>
                </a:lnTo>
                <a:lnTo>
                  <a:pt x="43590" y="6960"/>
                </a:lnTo>
                <a:lnTo>
                  <a:pt x="43590" y="6950"/>
                </a:lnTo>
                <a:lnTo>
                  <a:pt x="43590" y="6940"/>
                </a:lnTo>
                <a:lnTo>
                  <a:pt x="43600" y="6940"/>
                </a:lnTo>
                <a:lnTo>
                  <a:pt x="43590" y="6920"/>
                </a:lnTo>
                <a:lnTo>
                  <a:pt x="43630" y="6910"/>
                </a:lnTo>
                <a:lnTo>
                  <a:pt x="43640" y="6910"/>
                </a:lnTo>
                <a:lnTo>
                  <a:pt x="43650" y="6920"/>
                </a:lnTo>
                <a:lnTo>
                  <a:pt x="43660" y="6910"/>
                </a:lnTo>
                <a:lnTo>
                  <a:pt x="43660" y="6900"/>
                </a:lnTo>
                <a:lnTo>
                  <a:pt x="43670" y="6900"/>
                </a:lnTo>
                <a:lnTo>
                  <a:pt x="43710" y="6880"/>
                </a:lnTo>
                <a:lnTo>
                  <a:pt x="43710" y="6890"/>
                </a:lnTo>
                <a:lnTo>
                  <a:pt x="43720" y="6900"/>
                </a:lnTo>
                <a:lnTo>
                  <a:pt x="43730" y="6900"/>
                </a:lnTo>
                <a:lnTo>
                  <a:pt x="43740" y="6900"/>
                </a:lnTo>
                <a:lnTo>
                  <a:pt x="43750" y="6900"/>
                </a:lnTo>
                <a:lnTo>
                  <a:pt x="43760" y="6900"/>
                </a:lnTo>
                <a:lnTo>
                  <a:pt x="43770" y="6900"/>
                </a:lnTo>
                <a:lnTo>
                  <a:pt x="43770" y="6910"/>
                </a:lnTo>
                <a:lnTo>
                  <a:pt x="43790" y="6910"/>
                </a:lnTo>
                <a:lnTo>
                  <a:pt x="44050" y="7070"/>
                </a:lnTo>
                <a:lnTo>
                  <a:pt x="44340" y="7370"/>
                </a:lnTo>
                <a:lnTo>
                  <a:pt x="44640" y="7560"/>
                </a:lnTo>
                <a:lnTo>
                  <a:pt x="44900" y="7670"/>
                </a:lnTo>
                <a:lnTo>
                  <a:pt x="45230" y="7870"/>
                </a:lnTo>
                <a:lnTo>
                  <a:pt x="45400" y="8010"/>
                </a:lnTo>
                <a:lnTo>
                  <a:pt x="45400" y="8020"/>
                </a:lnTo>
                <a:lnTo>
                  <a:pt x="45410" y="8030"/>
                </a:lnTo>
                <a:lnTo>
                  <a:pt x="45420" y="8030"/>
                </a:lnTo>
                <a:lnTo>
                  <a:pt x="45500" y="8100"/>
                </a:lnTo>
                <a:lnTo>
                  <a:pt x="45630" y="8330"/>
                </a:lnTo>
                <a:lnTo>
                  <a:pt x="45760" y="8420"/>
                </a:lnTo>
                <a:lnTo>
                  <a:pt x="45670" y="8510"/>
                </a:lnTo>
                <a:lnTo>
                  <a:pt x="45620" y="8890"/>
                </a:lnTo>
                <a:lnTo>
                  <a:pt x="45710" y="9690"/>
                </a:lnTo>
                <a:lnTo>
                  <a:pt x="45980" y="10320"/>
                </a:lnTo>
                <a:lnTo>
                  <a:pt x="46060" y="10370"/>
                </a:lnTo>
                <a:lnTo>
                  <a:pt x="46150" y="10380"/>
                </a:lnTo>
                <a:lnTo>
                  <a:pt x="46220" y="10410"/>
                </a:lnTo>
                <a:lnTo>
                  <a:pt x="46250" y="10520"/>
                </a:lnTo>
                <a:lnTo>
                  <a:pt x="46250" y="10920"/>
                </a:lnTo>
                <a:lnTo>
                  <a:pt x="46380" y="11710"/>
                </a:lnTo>
                <a:lnTo>
                  <a:pt x="46710" y="12490"/>
                </a:lnTo>
                <a:lnTo>
                  <a:pt x="47650" y="13850"/>
                </a:lnTo>
                <a:lnTo>
                  <a:pt x="48290" y="14490"/>
                </a:lnTo>
                <a:lnTo>
                  <a:pt x="48640" y="14760"/>
                </a:lnTo>
                <a:lnTo>
                  <a:pt x="48830" y="14920"/>
                </a:lnTo>
                <a:lnTo>
                  <a:pt x="48910" y="15090"/>
                </a:lnTo>
                <a:lnTo>
                  <a:pt x="48960" y="15260"/>
                </a:lnTo>
                <a:lnTo>
                  <a:pt x="49080" y="15440"/>
                </a:lnTo>
                <a:lnTo>
                  <a:pt x="49490" y="15910"/>
                </a:lnTo>
                <a:lnTo>
                  <a:pt x="49580" y="16070"/>
                </a:lnTo>
                <a:lnTo>
                  <a:pt x="49700" y="16470"/>
                </a:lnTo>
                <a:lnTo>
                  <a:pt x="49830" y="16760"/>
                </a:lnTo>
                <a:lnTo>
                  <a:pt x="49850" y="16800"/>
                </a:lnTo>
                <a:lnTo>
                  <a:pt x="49780" y="16920"/>
                </a:lnTo>
                <a:lnTo>
                  <a:pt x="49710" y="16930"/>
                </a:lnTo>
                <a:lnTo>
                  <a:pt x="49630" y="16920"/>
                </a:lnTo>
                <a:lnTo>
                  <a:pt x="49540" y="16950"/>
                </a:lnTo>
                <a:lnTo>
                  <a:pt x="49350" y="17120"/>
                </a:lnTo>
                <a:lnTo>
                  <a:pt x="49280" y="17220"/>
                </a:lnTo>
                <a:lnTo>
                  <a:pt x="49300" y="17590"/>
                </a:lnTo>
                <a:lnTo>
                  <a:pt x="49330" y="17690"/>
                </a:lnTo>
                <a:lnTo>
                  <a:pt x="49370" y="17780"/>
                </a:lnTo>
                <a:lnTo>
                  <a:pt x="49380" y="17860"/>
                </a:lnTo>
                <a:lnTo>
                  <a:pt x="49300" y="17950"/>
                </a:lnTo>
                <a:lnTo>
                  <a:pt x="49030" y="18110"/>
                </a:lnTo>
                <a:lnTo>
                  <a:pt x="48950" y="18190"/>
                </a:lnTo>
                <a:lnTo>
                  <a:pt x="48850" y="18390"/>
                </a:lnTo>
                <a:lnTo>
                  <a:pt x="48880" y="1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Rump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80" y="16930"/>
                </a:moveTo>
                <a:lnTo>
                  <a:pt x="47790" y="18290"/>
                </a:lnTo>
                <a:lnTo>
                  <a:pt x="48040" y="18440"/>
                </a:lnTo>
                <a:lnTo>
                  <a:pt x="48110" y="18440"/>
                </a:lnTo>
                <a:lnTo>
                  <a:pt x="48250" y="18390"/>
                </a:lnTo>
                <a:lnTo>
                  <a:pt x="48360" y="18360"/>
                </a:lnTo>
                <a:lnTo>
                  <a:pt x="48470" y="18360"/>
                </a:lnTo>
                <a:lnTo>
                  <a:pt x="48720" y="18450"/>
                </a:lnTo>
                <a:lnTo>
                  <a:pt x="48870" y="18470"/>
                </a:lnTo>
                <a:lnTo>
                  <a:pt x="48880" y="18470"/>
                </a:lnTo>
                <a:lnTo>
                  <a:pt x="48920" y="18570"/>
                </a:lnTo>
                <a:lnTo>
                  <a:pt x="49050" y="18750"/>
                </a:lnTo>
                <a:lnTo>
                  <a:pt x="49150" y="18940"/>
                </a:lnTo>
                <a:lnTo>
                  <a:pt x="49140" y="19080"/>
                </a:lnTo>
                <a:lnTo>
                  <a:pt x="49070" y="19480"/>
                </a:lnTo>
                <a:lnTo>
                  <a:pt x="49070" y="19660"/>
                </a:lnTo>
                <a:lnTo>
                  <a:pt x="49230" y="20290"/>
                </a:lnTo>
                <a:lnTo>
                  <a:pt x="49420" y="22520"/>
                </a:lnTo>
                <a:lnTo>
                  <a:pt x="49410" y="22920"/>
                </a:lnTo>
                <a:lnTo>
                  <a:pt x="48980" y="23250"/>
                </a:lnTo>
                <a:lnTo>
                  <a:pt x="47410" y="24180"/>
                </a:lnTo>
                <a:lnTo>
                  <a:pt x="47250" y="23880"/>
                </a:lnTo>
                <a:lnTo>
                  <a:pt x="47110" y="23670"/>
                </a:lnTo>
                <a:lnTo>
                  <a:pt x="46950" y="23480"/>
                </a:lnTo>
                <a:lnTo>
                  <a:pt x="46210" y="22890"/>
                </a:lnTo>
                <a:lnTo>
                  <a:pt x="46130" y="22870"/>
                </a:lnTo>
                <a:lnTo>
                  <a:pt x="46090" y="22930"/>
                </a:lnTo>
                <a:lnTo>
                  <a:pt x="46070" y="23010"/>
                </a:lnTo>
                <a:lnTo>
                  <a:pt x="45990" y="23510"/>
                </a:lnTo>
                <a:lnTo>
                  <a:pt x="45890" y="23580"/>
                </a:lnTo>
                <a:lnTo>
                  <a:pt x="45730" y="23600"/>
                </a:lnTo>
                <a:lnTo>
                  <a:pt x="44650" y="23450"/>
                </a:lnTo>
                <a:lnTo>
                  <a:pt x="44300" y="23490"/>
                </a:lnTo>
                <a:lnTo>
                  <a:pt x="43890" y="23600"/>
                </a:lnTo>
                <a:lnTo>
                  <a:pt x="43830" y="23640"/>
                </a:lnTo>
                <a:lnTo>
                  <a:pt x="43810" y="23710"/>
                </a:lnTo>
                <a:lnTo>
                  <a:pt x="43830" y="23780"/>
                </a:lnTo>
                <a:lnTo>
                  <a:pt x="43870" y="23850"/>
                </a:lnTo>
                <a:lnTo>
                  <a:pt x="43900" y="23900"/>
                </a:lnTo>
                <a:lnTo>
                  <a:pt x="43910" y="23950"/>
                </a:lnTo>
                <a:lnTo>
                  <a:pt x="43900" y="24020"/>
                </a:lnTo>
                <a:lnTo>
                  <a:pt x="43870" y="24100"/>
                </a:lnTo>
                <a:lnTo>
                  <a:pt x="43800" y="24180"/>
                </a:lnTo>
                <a:lnTo>
                  <a:pt x="43720" y="24240"/>
                </a:lnTo>
                <a:lnTo>
                  <a:pt x="43630" y="24270"/>
                </a:lnTo>
                <a:lnTo>
                  <a:pt x="43540" y="24280"/>
                </a:lnTo>
                <a:lnTo>
                  <a:pt x="43430" y="24280"/>
                </a:lnTo>
                <a:lnTo>
                  <a:pt x="43330" y="24210"/>
                </a:lnTo>
                <a:lnTo>
                  <a:pt x="43270" y="24130"/>
                </a:lnTo>
                <a:lnTo>
                  <a:pt x="43180" y="23940"/>
                </a:lnTo>
                <a:lnTo>
                  <a:pt x="43110" y="23880"/>
                </a:lnTo>
                <a:lnTo>
                  <a:pt x="43010" y="23870"/>
                </a:lnTo>
                <a:lnTo>
                  <a:pt x="42570" y="23930"/>
                </a:lnTo>
                <a:lnTo>
                  <a:pt x="42450" y="23930"/>
                </a:lnTo>
                <a:lnTo>
                  <a:pt x="42310" y="23910"/>
                </a:lnTo>
                <a:lnTo>
                  <a:pt x="42160" y="23820"/>
                </a:lnTo>
                <a:lnTo>
                  <a:pt x="42040" y="23730"/>
                </a:lnTo>
                <a:lnTo>
                  <a:pt x="41920" y="23620"/>
                </a:lnTo>
                <a:lnTo>
                  <a:pt x="41810" y="23530"/>
                </a:lnTo>
                <a:lnTo>
                  <a:pt x="41690" y="23500"/>
                </a:lnTo>
                <a:lnTo>
                  <a:pt x="41540" y="23530"/>
                </a:lnTo>
                <a:lnTo>
                  <a:pt x="41450" y="23590"/>
                </a:lnTo>
                <a:lnTo>
                  <a:pt x="41390" y="23670"/>
                </a:lnTo>
                <a:lnTo>
                  <a:pt x="41250" y="23920"/>
                </a:lnTo>
                <a:lnTo>
                  <a:pt x="41180" y="24000"/>
                </a:lnTo>
                <a:lnTo>
                  <a:pt x="41010" y="24180"/>
                </a:lnTo>
                <a:lnTo>
                  <a:pt x="40810" y="24350"/>
                </a:lnTo>
                <a:lnTo>
                  <a:pt x="40580" y="24520"/>
                </a:lnTo>
                <a:lnTo>
                  <a:pt x="40480" y="24550"/>
                </a:lnTo>
                <a:lnTo>
                  <a:pt x="40390" y="24520"/>
                </a:lnTo>
                <a:lnTo>
                  <a:pt x="40350" y="24410"/>
                </a:lnTo>
                <a:lnTo>
                  <a:pt x="40360" y="24310"/>
                </a:lnTo>
                <a:lnTo>
                  <a:pt x="40400" y="24220"/>
                </a:lnTo>
                <a:lnTo>
                  <a:pt x="40440" y="24130"/>
                </a:lnTo>
                <a:lnTo>
                  <a:pt x="40460" y="24020"/>
                </a:lnTo>
                <a:lnTo>
                  <a:pt x="40460" y="23900"/>
                </a:lnTo>
                <a:lnTo>
                  <a:pt x="40430" y="23700"/>
                </a:lnTo>
                <a:lnTo>
                  <a:pt x="40380" y="23500"/>
                </a:lnTo>
                <a:lnTo>
                  <a:pt x="40320" y="23430"/>
                </a:lnTo>
                <a:lnTo>
                  <a:pt x="40230" y="23390"/>
                </a:lnTo>
                <a:lnTo>
                  <a:pt x="39840" y="23370"/>
                </a:lnTo>
                <a:lnTo>
                  <a:pt x="39420" y="23300"/>
                </a:lnTo>
                <a:lnTo>
                  <a:pt x="38900" y="23090"/>
                </a:lnTo>
                <a:lnTo>
                  <a:pt x="38680" y="23000"/>
                </a:lnTo>
                <a:lnTo>
                  <a:pt x="38640" y="22650"/>
                </a:lnTo>
                <a:lnTo>
                  <a:pt x="38560" y="22280"/>
                </a:lnTo>
                <a:lnTo>
                  <a:pt x="38390" y="22140"/>
                </a:lnTo>
                <a:lnTo>
                  <a:pt x="38230" y="22160"/>
                </a:lnTo>
                <a:lnTo>
                  <a:pt x="38090" y="22160"/>
                </a:lnTo>
                <a:lnTo>
                  <a:pt x="38000" y="22100"/>
                </a:lnTo>
                <a:lnTo>
                  <a:pt x="38010" y="21930"/>
                </a:lnTo>
                <a:lnTo>
                  <a:pt x="38110" y="21730"/>
                </a:lnTo>
                <a:lnTo>
                  <a:pt x="38220" y="21690"/>
                </a:lnTo>
                <a:lnTo>
                  <a:pt x="38340" y="21720"/>
                </a:lnTo>
                <a:lnTo>
                  <a:pt x="38480" y="21730"/>
                </a:lnTo>
                <a:lnTo>
                  <a:pt x="38650" y="21620"/>
                </a:lnTo>
                <a:lnTo>
                  <a:pt x="38860" y="21300"/>
                </a:lnTo>
                <a:lnTo>
                  <a:pt x="39000" y="21180"/>
                </a:lnTo>
                <a:lnTo>
                  <a:pt x="39150" y="21120"/>
                </a:lnTo>
                <a:lnTo>
                  <a:pt x="39440" y="21070"/>
                </a:lnTo>
                <a:lnTo>
                  <a:pt x="39600" y="21000"/>
                </a:lnTo>
                <a:lnTo>
                  <a:pt x="39760" y="20980"/>
                </a:lnTo>
                <a:lnTo>
                  <a:pt x="40130" y="21050"/>
                </a:lnTo>
                <a:lnTo>
                  <a:pt x="40310" y="21060"/>
                </a:lnTo>
                <a:lnTo>
                  <a:pt x="40460" y="20990"/>
                </a:lnTo>
                <a:lnTo>
                  <a:pt x="40670" y="20780"/>
                </a:lnTo>
                <a:lnTo>
                  <a:pt x="40840" y="20750"/>
                </a:lnTo>
                <a:lnTo>
                  <a:pt x="41070" y="20610"/>
                </a:lnTo>
                <a:lnTo>
                  <a:pt x="41200" y="20410"/>
                </a:lnTo>
                <a:lnTo>
                  <a:pt x="41380" y="19940"/>
                </a:lnTo>
                <a:lnTo>
                  <a:pt x="41940" y="19310"/>
                </a:lnTo>
                <a:lnTo>
                  <a:pt x="42090" y="19210"/>
                </a:lnTo>
                <a:lnTo>
                  <a:pt x="42240" y="19150"/>
                </a:lnTo>
                <a:lnTo>
                  <a:pt x="42680" y="18820"/>
                </a:lnTo>
                <a:lnTo>
                  <a:pt x="42860" y="18660"/>
                </a:lnTo>
                <a:lnTo>
                  <a:pt x="43050" y="18380"/>
                </a:lnTo>
                <a:lnTo>
                  <a:pt x="43040" y="18330"/>
                </a:lnTo>
                <a:lnTo>
                  <a:pt x="43370" y="18200"/>
                </a:lnTo>
                <a:lnTo>
                  <a:pt x="46180" y="1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khata B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960" y="27890"/>
                </a:moveTo>
                <a:lnTo>
                  <a:pt x="57010" y="27980"/>
                </a:lnTo>
                <a:lnTo>
                  <a:pt x="57220" y="28160"/>
                </a:lnTo>
                <a:lnTo>
                  <a:pt x="57000" y="27980"/>
                </a:lnTo>
                <a:lnTo>
                  <a:pt x="56960" y="27890"/>
                </a:lnTo>
                <a:close/>
                <a:moveTo>
                  <a:pt x="47410" y="24180"/>
                </a:moveTo>
                <a:lnTo>
                  <a:pt x="48980" y="23250"/>
                </a:lnTo>
                <a:lnTo>
                  <a:pt x="49410" y="22920"/>
                </a:lnTo>
                <a:lnTo>
                  <a:pt x="49380" y="23990"/>
                </a:lnTo>
                <a:lnTo>
                  <a:pt x="49450" y="24370"/>
                </a:lnTo>
                <a:lnTo>
                  <a:pt x="49610" y="24590"/>
                </a:lnTo>
                <a:lnTo>
                  <a:pt x="49300" y="25150"/>
                </a:lnTo>
                <a:lnTo>
                  <a:pt x="49220" y="25450"/>
                </a:lnTo>
                <a:lnTo>
                  <a:pt x="49340" y="25750"/>
                </a:lnTo>
                <a:lnTo>
                  <a:pt x="49410" y="25860"/>
                </a:lnTo>
                <a:lnTo>
                  <a:pt x="49410" y="25980"/>
                </a:lnTo>
                <a:lnTo>
                  <a:pt x="49380" y="26270"/>
                </a:lnTo>
                <a:lnTo>
                  <a:pt x="49410" y="26450"/>
                </a:lnTo>
                <a:lnTo>
                  <a:pt x="49490" y="26550"/>
                </a:lnTo>
                <a:lnTo>
                  <a:pt x="49600" y="26620"/>
                </a:lnTo>
                <a:lnTo>
                  <a:pt x="49700" y="26740"/>
                </a:lnTo>
                <a:lnTo>
                  <a:pt x="49930" y="27400"/>
                </a:lnTo>
                <a:lnTo>
                  <a:pt x="50000" y="28850"/>
                </a:lnTo>
                <a:lnTo>
                  <a:pt x="50230" y="29680"/>
                </a:lnTo>
                <a:lnTo>
                  <a:pt x="50220" y="30020"/>
                </a:lnTo>
                <a:lnTo>
                  <a:pt x="50280" y="30140"/>
                </a:lnTo>
                <a:lnTo>
                  <a:pt x="50350" y="30250"/>
                </a:lnTo>
                <a:lnTo>
                  <a:pt x="50410" y="30420"/>
                </a:lnTo>
                <a:lnTo>
                  <a:pt x="50470" y="30730"/>
                </a:lnTo>
                <a:lnTo>
                  <a:pt x="50460" y="31110"/>
                </a:lnTo>
                <a:lnTo>
                  <a:pt x="50360" y="31340"/>
                </a:lnTo>
                <a:lnTo>
                  <a:pt x="49900" y="31790"/>
                </a:lnTo>
                <a:lnTo>
                  <a:pt x="49770" y="31860"/>
                </a:lnTo>
                <a:lnTo>
                  <a:pt x="49700" y="31930"/>
                </a:lnTo>
                <a:lnTo>
                  <a:pt x="49650" y="32000"/>
                </a:lnTo>
                <a:lnTo>
                  <a:pt x="49610" y="32150"/>
                </a:lnTo>
                <a:lnTo>
                  <a:pt x="49570" y="32210"/>
                </a:lnTo>
                <a:lnTo>
                  <a:pt x="49450" y="32310"/>
                </a:lnTo>
                <a:lnTo>
                  <a:pt x="49180" y="32460"/>
                </a:lnTo>
                <a:lnTo>
                  <a:pt x="49070" y="32570"/>
                </a:lnTo>
                <a:lnTo>
                  <a:pt x="48940" y="32830"/>
                </a:lnTo>
                <a:lnTo>
                  <a:pt x="48850" y="33180"/>
                </a:lnTo>
                <a:lnTo>
                  <a:pt x="48850" y="33520"/>
                </a:lnTo>
                <a:lnTo>
                  <a:pt x="48990" y="33760"/>
                </a:lnTo>
                <a:lnTo>
                  <a:pt x="47690" y="34760"/>
                </a:lnTo>
                <a:lnTo>
                  <a:pt x="47550" y="34950"/>
                </a:lnTo>
                <a:lnTo>
                  <a:pt x="47480" y="35150"/>
                </a:lnTo>
                <a:lnTo>
                  <a:pt x="47420" y="35600"/>
                </a:lnTo>
                <a:lnTo>
                  <a:pt x="47280" y="36180"/>
                </a:lnTo>
                <a:lnTo>
                  <a:pt x="47240" y="36550"/>
                </a:lnTo>
                <a:lnTo>
                  <a:pt x="47110" y="37120"/>
                </a:lnTo>
                <a:lnTo>
                  <a:pt x="47110" y="37310"/>
                </a:lnTo>
                <a:lnTo>
                  <a:pt x="47090" y="37310"/>
                </a:lnTo>
                <a:lnTo>
                  <a:pt x="46250" y="37110"/>
                </a:lnTo>
                <a:lnTo>
                  <a:pt x="45790" y="36910"/>
                </a:lnTo>
                <a:lnTo>
                  <a:pt x="45640" y="36810"/>
                </a:lnTo>
                <a:lnTo>
                  <a:pt x="45390" y="36590"/>
                </a:lnTo>
                <a:lnTo>
                  <a:pt x="45280" y="36550"/>
                </a:lnTo>
                <a:lnTo>
                  <a:pt x="45180" y="36550"/>
                </a:lnTo>
                <a:lnTo>
                  <a:pt x="44970" y="36600"/>
                </a:lnTo>
                <a:lnTo>
                  <a:pt x="44290" y="36600"/>
                </a:lnTo>
                <a:lnTo>
                  <a:pt x="44190" y="36580"/>
                </a:lnTo>
                <a:lnTo>
                  <a:pt x="44120" y="36530"/>
                </a:lnTo>
                <a:lnTo>
                  <a:pt x="44060" y="36470"/>
                </a:lnTo>
                <a:lnTo>
                  <a:pt x="44000" y="36380"/>
                </a:lnTo>
                <a:lnTo>
                  <a:pt x="43950" y="36320"/>
                </a:lnTo>
                <a:lnTo>
                  <a:pt x="43880" y="36280"/>
                </a:lnTo>
                <a:lnTo>
                  <a:pt x="43690" y="36210"/>
                </a:lnTo>
                <a:lnTo>
                  <a:pt x="43600" y="36160"/>
                </a:lnTo>
                <a:lnTo>
                  <a:pt x="43530" y="36100"/>
                </a:lnTo>
                <a:lnTo>
                  <a:pt x="43520" y="36000"/>
                </a:lnTo>
                <a:lnTo>
                  <a:pt x="43550" y="35890"/>
                </a:lnTo>
                <a:lnTo>
                  <a:pt x="43660" y="35700"/>
                </a:lnTo>
                <a:lnTo>
                  <a:pt x="43770" y="35570"/>
                </a:lnTo>
                <a:lnTo>
                  <a:pt x="43880" y="35490"/>
                </a:lnTo>
                <a:lnTo>
                  <a:pt x="44000" y="35450"/>
                </a:lnTo>
                <a:lnTo>
                  <a:pt x="44120" y="35440"/>
                </a:lnTo>
                <a:lnTo>
                  <a:pt x="44250" y="35410"/>
                </a:lnTo>
                <a:lnTo>
                  <a:pt x="44360" y="35350"/>
                </a:lnTo>
                <a:lnTo>
                  <a:pt x="44450" y="35260"/>
                </a:lnTo>
                <a:lnTo>
                  <a:pt x="44680" y="34950"/>
                </a:lnTo>
                <a:lnTo>
                  <a:pt x="44720" y="34840"/>
                </a:lnTo>
                <a:lnTo>
                  <a:pt x="44690" y="34700"/>
                </a:lnTo>
                <a:lnTo>
                  <a:pt x="44650" y="34590"/>
                </a:lnTo>
                <a:lnTo>
                  <a:pt x="44600" y="34440"/>
                </a:lnTo>
                <a:lnTo>
                  <a:pt x="44590" y="34280"/>
                </a:lnTo>
                <a:lnTo>
                  <a:pt x="44590" y="34050"/>
                </a:lnTo>
                <a:lnTo>
                  <a:pt x="44570" y="33870"/>
                </a:lnTo>
                <a:lnTo>
                  <a:pt x="44500" y="33600"/>
                </a:lnTo>
                <a:lnTo>
                  <a:pt x="44510" y="33490"/>
                </a:lnTo>
                <a:lnTo>
                  <a:pt x="44540" y="33390"/>
                </a:lnTo>
                <a:lnTo>
                  <a:pt x="44640" y="33230"/>
                </a:lnTo>
                <a:lnTo>
                  <a:pt x="44690" y="32990"/>
                </a:lnTo>
                <a:lnTo>
                  <a:pt x="44760" y="32780"/>
                </a:lnTo>
                <a:lnTo>
                  <a:pt x="44760" y="32590"/>
                </a:lnTo>
                <a:lnTo>
                  <a:pt x="44720" y="32490"/>
                </a:lnTo>
                <a:lnTo>
                  <a:pt x="44560" y="32350"/>
                </a:lnTo>
                <a:lnTo>
                  <a:pt x="44510" y="32280"/>
                </a:lnTo>
                <a:lnTo>
                  <a:pt x="44480" y="32200"/>
                </a:lnTo>
                <a:lnTo>
                  <a:pt x="44470" y="32130"/>
                </a:lnTo>
                <a:lnTo>
                  <a:pt x="44440" y="32070"/>
                </a:lnTo>
                <a:lnTo>
                  <a:pt x="44400" y="32040"/>
                </a:lnTo>
                <a:lnTo>
                  <a:pt x="44270" y="31920"/>
                </a:lnTo>
                <a:lnTo>
                  <a:pt x="44200" y="31830"/>
                </a:lnTo>
                <a:lnTo>
                  <a:pt x="44150" y="31710"/>
                </a:lnTo>
                <a:lnTo>
                  <a:pt x="44130" y="31590"/>
                </a:lnTo>
                <a:lnTo>
                  <a:pt x="44120" y="31470"/>
                </a:lnTo>
                <a:lnTo>
                  <a:pt x="44120" y="31330"/>
                </a:lnTo>
                <a:lnTo>
                  <a:pt x="44150" y="31090"/>
                </a:lnTo>
                <a:lnTo>
                  <a:pt x="44280" y="30450"/>
                </a:lnTo>
                <a:lnTo>
                  <a:pt x="44330" y="30320"/>
                </a:lnTo>
                <a:lnTo>
                  <a:pt x="44420" y="30200"/>
                </a:lnTo>
                <a:lnTo>
                  <a:pt x="44580" y="30000"/>
                </a:lnTo>
                <a:lnTo>
                  <a:pt x="44710" y="29900"/>
                </a:lnTo>
                <a:lnTo>
                  <a:pt x="44820" y="29830"/>
                </a:lnTo>
                <a:lnTo>
                  <a:pt x="44890" y="29800"/>
                </a:lnTo>
                <a:lnTo>
                  <a:pt x="44960" y="29760"/>
                </a:lnTo>
                <a:lnTo>
                  <a:pt x="45200" y="29520"/>
                </a:lnTo>
                <a:lnTo>
                  <a:pt x="45290" y="29470"/>
                </a:lnTo>
                <a:lnTo>
                  <a:pt x="45380" y="29440"/>
                </a:lnTo>
                <a:lnTo>
                  <a:pt x="45470" y="29440"/>
                </a:lnTo>
                <a:lnTo>
                  <a:pt x="45530" y="29450"/>
                </a:lnTo>
                <a:lnTo>
                  <a:pt x="45980" y="29580"/>
                </a:lnTo>
                <a:lnTo>
                  <a:pt x="46060" y="29590"/>
                </a:lnTo>
                <a:lnTo>
                  <a:pt x="46150" y="29580"/>
                </a:lnTo>
                <a:lnTo>
                  <a:pt x="46260" y="29550"/>
                </a:lnTo>
                <a:lnTo>
                  <a:pt x="46360" y="29490"/>
                </a:lnTo>
                <a:lnTo>
                  <a:pt x="46450" y="29370"/>
                </a:lnTo>
                <a:lnTo>
                  <a:pt x="46540" y="29210"/>
                </a:lnTo>
                <a:lnTo>
                  <a:pt x="46670" y="28890"/>
                </a:lnTo>
                <a:lnTo>
                  <a:pt x="46780" y="28750"/>
                </a:lnTo>
                <a:lnTo>
                  <a:pt x="46900" y="28670"/>
                </a:lnTo>
                <a:lnTo>
                  <a:pt x="47070" y="28660"/>
                </a:lnTo>
                <a:lnTo>
                  <a:pt x="47130" y="28670"/>
                </a:lnTo>
                <a:lnTo>
                  <a:pt x="47200" y="28680"/>
                </a:lnTo>
                <a:lnTo>
                  <a:pt x="47320" y="28740"/>
                </a:lnTo>
                <a:lnTo>
                  <a:pt x="47370" y="28760"/>
                </a:lnTo>
                <a:lnTo>
                  <a:pt x="47410" y="28740"/>
                </a:lnTo>
                <a:lnTo>
                  <a:pt x="47570" y="28660"/>
                </a:lnTo>
                <a:lnTo>
                  <a:pt x="47780" y="28610"/>
                </a:lnTo>
                <a:lnTo>
                  <a:pt x="47880" y="28560"/>
                </a:lnTo>
                <a:lnTo>
                  <a:pt x="47930" y="28460"/>
                </a:lnTo>
                <a:lnTo>
                  <a:pt x="47940" y="28260"/>
                </a:lnTo>
                <a:lnTo>
                  <a:pt x="47800" y="27830"/>
                </a:lnTo>
                <a:lnTo>
                  <a:pt x="47640" y="27650"/>
                </a:lnTo>
                <a:lnTo>
                  <a:pt x="47600" y="27580"/>
                </a:lnTo>
                <a:lnTo>
                  <a:pt x="47330" y="26530"/>
                </a:lnTo>
                <a:lnTo>
                  <a:pt x="47270" y="26440"/>
                </a:lnTo>
                <a:lnTo>
                  <a:pt x="47190" y="26380"/>
                </a:lnTo>
                <a:lnTo>
                  <a:pt x="47020" y="26290"/>
                </a:lnTo>
                <a:lnTo>
                  <a:pt x="46990" y="26150"/>
                </a:lnTo>
                <a:lnTo>
                  <a:pt x="47010" y="25940"/>
                </a:lnTo>
                <a:lnTo>
                  <a:pt x="47290" y="25010"/>
                </a:lnTo>
                <a:lnTo>
                  <a:pt x="47410" y="2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Liko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870" y="35700"/>
                </a:moveTo>
                <a:lnTo>
                  <a:pt x="54960" y="35380"/>
                </a:lnTo>
                <a:lnTo>
                  <a:pt x="55080" y="35280"/>
                </a:lnTo>
                <a:lnTo>
                  <a:pt x="55400" y="35440"/>
                </a:lnTo>
                <a:lnTo>
                  <a:pt x="55210" y="35540"/>
                </a:lnTo>
                <a:lnTo>
                  <a:pt x="55210" y="35670"/>
                </a:lnTo>
                <a:lnTo>
                  <a:pt x="55250" y="35810"/>
                </a:lnTo>
                <a:lnTo>
                  <a:pt x="55200" y="35960"/>
                </a:lnTo>
                <a:lnTo>
                  <a:pt x="55080" y="36020"/>
                </a:lnTo>
                <a:lnTo>
                  <a:pt x="54950" y="35980"/>
                </a:lnTo>
                <a:lnTo>
                  <a:pt x="54840" y="35900"/>
                </a:lnTo>
                <a:lnTo>
                  <a:pt x="54770" y="35830"/>
                </a:lnTo>
                <a:lnTo>
                  <a:pt x="54870" y="3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hiti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70" y="7190"/>
                </a:moveTo>
                <a:lnTo>
                  <a:pt x="42990" y="7600"/>
                </a:lnTo>
                <a:lnTo>
                  <a:pt x="43040" y="7650"/>
                </a:lnTo>
                <a:lnTo>
                  <a:pt x="43090" y="7750"/>
                </a:lnTo>
                <a:lnTo>
                  <a:pt x="43080" y="7880"/>
                </a:lnTo>
                <a:lnTo>
                  <a:pt x="43050" y="8080"/>
                </a:lnTo>
                <a:lnTo>
                  <a:pt x="43050" y="8160"/>
                </a:lnTo>
                <a:lnTo>
                  <a:pt x="43090" y="8270"/>
                </a:lnTo>
                <a:lnTo>
                  <a:pt x="43170" y="8400"/>
                </a:lnTo>
                <a:lnTo>
                  <a:pt x="43210" y="8510"/>
                </a:lnTo>
                <a:lnTo>
                  <a:pt x="43230" y="8720"/>
                </a:lnTo>
                <a:lnTo>
                  <a:pt x="43250" y="8840"/>
                </a:lnTo>
                <a:lnTo>
                  <a:pt x="43330" y="9040"/>
                </a:lnTo>
                <a:lnTo>
                  <a:pt x="43320" y="9160"/>
                </a:lnTo>
                <a:lnTo>
                  <a:pt x="43280" y="9230"/>
                </a:lnTo>
                <a:lnTo>
                  <a:pt x="43080" y="9270"/>
                </a:lnTo>
                <a:lnTo>
                  <a:pt x="43000" y="9300"/>
                </a:lnTo>
                <a:lnTo>
                  <a:pt x="42930" y="9340"/>
                </a:lnTo>
                <a:lnTo>
                  <a:pt x="42860" y="9400"/>
                </a:lnTo>
                <a:lnTo>
                  <a:pt x="42710" y="9550"/>
                </a:lnTo>
                <a:lnTo>
                  <a:pt x="42590" y="9650"/>
                </a:lnTo>
                <a:lnTo>
                  <a:pt x="42550" y="9700"/>
                </a:lnTo>
                <a:lnTo>
                  <a:pt x="42450" y="9930"/>
                </a:lnTo>
                <a:lnTo>
                  <a:pt x="42370" y="10050"/>
                </a:lnTo>
                <a:lnTo>
                  <a:pt x="42300" y="10140"/>
                </a:lnTo>
                <a:lnTo>
                  <a:pt x="42140" y="10280"/>
                </a:lnTo>
                <a:lnTo>
                  <a:pt x="42050" y="10310"/>
                </a:lnTo>
                <a:lnTo>
                  <a:pt x="41910" y="10340"/>
                </a:lnTo>
                <a:lnTo>
                  <a:pt x="41870" y="10380"/>
                </a:lnTo>
                <a:lnTo>
                  <a:pt x="41800" y="10480"/>
                </a:lnTo>
                <a:lnTo>
                  <a:pt x="41740" y="10530"/>
                </a:lnTo>
                <a:lnTo>
                  <a:pt x="41190" y="10880"/>
                </a:lnTo>
                <a:lnTo>
                  <a:pt x="40900" y="10970"/>
                </a:lnTo>
                <a:lnTo>
                  <a:pt x="40850" y="11000"/>
                </a:lnTo>
                <a:lnTo>
                  <a:pt x="40830" y="11050"/>
                </a:lnTo>
                <a:lnTo>
                  <a:pt x="40820" y="11190"/>
                </a:lnTo>
                <a:lnTo>
                  <a:pt x="40850" y="11290"/>
                </a:lnTo>
                <a:lnTo>
                  <a:pt x="40900" y="11370"/>
                </a:lnTo>
                <a:lnTo>
                  <a:pt x="41040" y="11470"/>
                </a:lnTo>
                <a:lnTo>
                  <a:pt x="41120" y="11510"/>
                </a:lnTo>
                <a:lnTo>
                  <a:pt x="41190" y="11570"/>
                </a:lnTo>
                <a:lnTo>
                  <a:pt x="41250" y="11640"/>
                </a:lnTo>
                <a:lnTo>
                  <a:pt x="41340" y="11770"/>
                </a:lnTo>
                <a:lnTo>
                  <a:pt x="41430" y="11860"/>
                </a:lnTo>
                <a:lnTo>
                  <a:pt x="41550" y="11930"/>
                </a:lnTo>
                <a:lnTo>
                  <a:pt x="41670" y="11950"/>
                </a:lnTo>
                <a:lnTo>
                  <a:pt x="41830" y="11970"/>
                </a:lnTo>
                <a:lnTo>
                  <a:pt x="41870" y="11980"/>
                </a:lnTo>
                <a:lnTo>
                  <a:pt x="41960" y="12030"/>
                </a:lnTo>
                <a:lnTo>
                  <a:pt x="42350" y="12360"/>
                </a:lnTo>
                <a:lnTo>
                  <a:pt x="42500" y="12440"/>
                </a:lnTo>
                <a:lnTo>
                  <a:pt x="42610" y="12480"/>
                </a:lnTo>
                <a:lnTo>
                  <a:pt x="42870" y="12480"/>
                </a:lnTo>
                <a:lnTo>
                  <a:pt x="43280" y="12440"/>
                </a:lnTo>
                <a:lnTo>
                  <a:pt x="43360" y="12470"/>
                </a:lnTo>
                <a:lnTo>
                  <a:pt x="43440" y="12580"/>
                </a:lnTo>
                <a:lnTo>
                  <a:pt x="43570" y="12850"/>
                </a:lnTo>
                <a:lnTo>
                  <a:pt x="46180" y="16930"/>
                </a:lnTo>
                <a:lnTo>
                  <a:pt x="43370" y="18200"/>
                </a:lnTo>
                <a:lnTo>
                  <a:pt x="43040" y="18330"/>
                </a:lnTo>
                <a:lnTo>
                  <a:pt x="43040" y="18290"/>
                </a:lnTo>
                <a:lnTo>
                  <a:pt x="43030" y="18170"/>
                </a:lnTo>
                <a:lnTo>
                  <a:pt x="42950" y="17960"/>
                </a:lnTo>
                <a:lnTo>
                  <a:pt x="42950" y="17660"/>
                </a:lnTo>
                <a:lnTo>
                  <a:pt x="42640" y="17620"/>
                </a:lnTo>
                <a:lnTo>
                  <a:pt x="42460" y="17410"/>
                </a:lnTo>
                <a:lnTo>
                  <a:pt x="42240" y="16890"/>
                </a:lnTo>
                <a:lnTo>
                  <a:pt x="42150" y="16790"/>
                </a:lnTo>
                <a:lnTo>
                  <a:pt x="41830" y="16510"/>
                </a:lnTo>
                <a:lnTo>
                  <a:pt x="41740" y="16370"/>
                </a:lnTo>
                <a:lnTo>
                  <a:pt x="41440" y="15660"/>
                </a:lnTo>
                <a:lnTo>
                  <a:pt x="41400" y="15380"/>
                </a:lnTo>
                <a:lnTo>
                  <a:pt x="41470" y="14730"/>
                </a:lnTo>
                <a:lnTo>
                  <a:pt x="41440" y="14370"/>
                </a:lnTo>
                <a:lnTo>
                  <a:pt x="41280" y="14180"/>
                </a:lnTo>
                <a:lnTo>
                  <a:pt x="41050" y="14020"/>
                </a:lnTo>
                <a:lnTo>
                  <a:pt x="40840" y="13740"/>
                </a:lnTo>
                <a:lnTo>
                  <a:pt x="40540" y="13640"/>
                </a:lnTo>
                <a:lnTo>
                  <a:pt x="40340" y="13460"/>
                </a:lnTo>
                <a:lnTo>
                  <a:pt x="40150" y="13260"/>
                </a:lnTo>
                <a:lnTo>
                  <a:pt x="39910" y="13060"/>
                </a:lnTo>
                <a:lnTo>
                  <a:pt x="38980" y="12640"/>
                </a:lnTo>
                <a:lnTo>
                  <a:pt x="38830" y="12430"/>
                </a:lnTo>
                <a:lnTo>
                  <a:pt x="38830" y="12130"/>
                </a:lnTo>
                <a:lnTo>
                  <a:pt x="38890" y="11840"/>
                </a:lnTo>
                <a:lnTo>
                  <a:pt x="39110" y="11290"/>
                </a:lnTo>
                <a:lnTo>
                  <a:pt x="39450" y="10760"/>
                </a:lnTo>
                <a:lnTo>
                  <a:pt x="39530" y="10520"/>
                </a:lnTo>
                <a:lnTo>
                  <a:pt x="39460" y="10200"/>
                </a:lnTo>
                <a:lnTo>
                  <a:pt x="39280" y="9740"/>
                </a:lnTo>
                <a:lnTo>
                  <a:pt x="39200" y="9650"/>
                </a:lnTo>
                <a:lnTo>
                  <a:pt x="38780" y="9490"/>
                </a:lnTo>
                <a:lnTo>
                  <a:pt x="38640" y="9420"/>
                </a:lnTo>
                <a:lnTo>
                  <a:pt x="38500" y="9300"/>
                </a:lnTo>
                <a:lnTo>
                  <a:pt x="38410" y="9160"/>
                </a:lnTo>
                <a:lnTo>
                  <a:pt x="38240" y="8840"/>
                </a:lnTo>
                <a:lnTo>
                  <a:pt x="38120" y="8710"/>
                </a:lnTo>
                <a:lnTo>
                  <a:pt x="37830" y="8530"/>
                </a:lnTo>
                <a:lnTo>
                  <a:pt x="37720" y="8370"/>
                </a:lnTo>
                <a:lnTo>
                  <a:pt x="37690" y="8200"/>
                </a:lnTo>
                <a:lnTo>
                  <a:pt x="37730" y="8090"/>
                </a:lnTo>
                <a:lnTo>
                  <a:pt x="37790" y="7990"/>
                </a:lnTo>
                <a:lnTo>
                  <a:pt x="37820" y="7870"/>
                </a:lnTo>
                <a:lnTo>
                  <a:pt x="37800" y="7690"/>
                </a:lnTo>
                <a:lnTo>
                  <a:pt x="37750" y="7540"/>
                </a:lnTo>
                <a:lnTo>
                  <a:pt x="37590" y="7250"/>
                </a:lnTo>
                <a:lnTo>
                  <a:pt x="37360" y="7090"/>
                </a:lnTo>
                <a:lnTo>
                  <a:pt x="36750" y="7050"/>
                </a:lnTo>
                <a:lnTo>
                  <a:pt x="36480" y="6930"/>
                </a:lnTo>
                <a:lnTo>
                  <a:pt x="36420" y="7230"/>
                </a:lnTo>
                <a:lnTo>
                  <a:pt x="36380" y="7570"/>
                </a:lnTo>
                <a:lnTo>
                  <a:pt x="36280" y="7780"/>
                </a:lnTo>
                <a:lnTo>
                  <a:pt x="36030" y="7690"/>
                </a:lnTo>
                <a:lnTo>
                  <a:pt x="35960" y="7580"/>
                </a:lnTo>
                <a:lnTo>
                  <a:pt x="35940" y="7440"/>
                </a:lnTo>
                <a:lnTo>
                  <a:pt x="35890" y="7320"/>
                </a:lnTo>
                <a:lnTo>
                  <a:pt x="35770" y="7260"/>
                </a:lnTo>
                <a:lnTo>
                  <a:pt x="35610" y="7300"/>
                </a:lnTo>
                <a:lnTo>
                  <a:pt x="35490" y="7380"/>
                </a:lnTo>
                <a:lnTo>
                  <a:pt x="35360" y="7440"/>
                </a:lnTo>
                <a:lnTo>
                  <a:pt x="35210" y="7390"/>
                </a:lnTo>
                <a:lnTo>
                  <a:pt x="35070" y="7080"/>
                </a:lnTo>
                <a:lnTo>
                  <a:pt x="35270" y="6240"/>
                </a:lnTo>
                <a:lnTo>
                  <a:pt x="35270" y="5930"/>
                </a:lnTo>
                <a:lnTo>
                  <a:pt x="35170" y="5880"/>
                </a:lnTo>
                <a:lnTo>
                  <a:pt x="35000" y="5720"/>
                </a:lnTo>
                <a:lnTo>
                  <a:pt x="34930" y="5680"/>
                </a:lnTo>
                <a:lnTo>
                  <a:pt x="34790" y="5680"/>
                </a:lnTo>
                <a:lnTo>
                  <a:pt x="34720" y="5740"/>
                </a:lnTo>
                <a:lnTo>
                  <a:pt x="34650" y="5760"/>
                </a:lnTo>
                <a:lnTo>
                  <a:pt x="34540" y="5670"/>
                </a:lnTo>
                <a:lnTo>
                  <a:pt x="34480" y="5510"/>
                </a:lnTo>
                <a:lnTo>
                  <a:pt x="34460" y="4840"/>
                </a:lnTo>
                <a:lnTo>
                  <a:pt x="34540" y="4760"/>
                </a:lnTo>
                <a:lnTo>
                  <a:pt x="34560" y="4760"/>
                </a:lnTo>
                <a:lnTo>
                  <a:pt x="34610" y="4760"/>
                </a:lnTo>
                <a:lnTo>
                  <a:pt x="34710" y="4740"/>
                </a:lnTo>
                <a:lnTo>
                  <a:pt x="34820" y="4720"/>
                </a:lnTo>
                <a:lnTo>
                  <a:pt x="34850" y="4720"/>
                </a:lnTo>
                <a:lnTo>
                  <a:pt x="34870" y="4710"/>
                </a:lnTo>
                <a:lnTo>
                  <a:pt x="34900" y="4700"/>
                </a:lnTo>
                <a:lnTo>
                  <a:pt x="34920" y="4670"/>
                </a:lnTo>
                <a:lnTo>
                  <a:pt x="34960" y="4650"/>
                </a:lnTo>
                <a:lnTo>
                  <a:pt x="35030" y="4600"/>
                </a:lnTo>
                <a:lnTo>
                  <a:pt x="35070" y="4570"/>
                </a:lnTo>
                <a:lnTo>
                  <a:pt x="35100" y="4550"/>
                </a:lnTo>
                <a:lnTo>
                  <a:pt x="35270" y="4650"/>
                </a:lnTo>
                <a:lnTo>
                  <a:pt x="35840" y="5220"/>
                </a:lnTo>
                <a:lnTo>
                  <a:pt x="36540" y="5760"/>
                </a:lnTo>
                <a:lnTo>
                  <a:pt x="36650" y="5810"/>
                </a:lnTo>
                <a:lnTo>
                  <a:pt x="36960" y="5870"/>
                </a:lnTo>
                <a:lnTo>
                  <a:pt x="37290" y="6010"/>
                </a:lnTo>
                <a:lnTo>
                  <a:pt x="37330" y="6030"/>
                </a:lnTo>
                <a:lnTo>
                  <a:pt x="37440" y="6000"/>
                </a:lnTo>
                <a:lnTo>
                  <a:pt x="37570" y="5890"/>
                </a:lnTo>
                <a:lnTo>
                  <a:pt x="37560" y="5900"/>
                </a:lnTo>
                <a:lnTo>
                  <a:pt x="37570" y="5910"/>
                </a:lnTo>
                <a:lnTo>
                  <a:pt x="37580" y="5920"/>
                </a:lnTo>
                <a:lnTo>
                  <a:pt x="37590" y="5920"/>
                </a:lnTo>
                <a:lnTo>
                  <a:pt x="37600" y="5930"/>
                </a:lnTo>
                <a:lnTo>
                  <a:pt x="37610" y="5930"/>
                </a:lnTo>
                <a:lnTo>
                  <a:pt x="37620" y="5940"/>
                </a:lnTo>
                <a:lnTo>
                  <a:pt x="37630" y="5940"/>
                </a:lnTo>
                <a:lnTo>
                  <a:pt x="37650" y="5950"/>
                </a:lnTo>
                <a:lnTo>
                  <a:pt x="37670" y="5950"/>
                </a:lnTo>
                <a:lnTo>
                  <a:pt x="37680" y="5950"/>
                </a:lnTo>
                <a:lnTo>
                  <a:pt x="37690" y="5950"/>
                </a:lnTo>
                <a:lnTo>
                  <a:pt x="37690" y="5940"/>
                </a:lnTo>
                <a:lnTo>
                  <a:pt x="37700" y="5950"/>
                </a:lnTo>
                <a:lnTo>
                  <a:pt x="37710" y="5950"/>
                </a:lnTo>
                <a:lnTo>
                  <a:pt x="37720" y="5950"/>
                </a:lnTo>
                <a:lnTo>
                  <a:pt x="37730" y="5950"/>
                </a:lnTo>
                <a:lnTo>
                  <a:pt x="37740" y="5960"/>
                </a:lnTo>
                <a:lnTo>
                  <a:pt x="37750" y="5960"/>
                </a:lnTo>
                <a:lnTo>
                  <a:pt x="37750" y="5970"/>
                </a:lnTo>
                <a:lnTo>
                  <a:pt x="37760" y="5980"/>
                </a:lnTo>
                <a:lnTo>
                  <a:pt x="37770" y="5990"/>
                </a:lnTo>
                <a:lnTo>
                  <a:pt x="37780" y="5990"/>
                </a:lnTo>
                <a:lnTo>
                  <a:pt x="37790" y="5990"/>
                </a:lnTo>
                <a:lnTo>
                  <a:pt x="37790" y="5980"/>
                </a:lnTo>
                <a:lnTo>
                  <a:pt x="37790" y="5970"/>
                </a:lnTo>
                <a:lnTo>
                  <a:pt x="37790" y="5960"/>
                </a:lnTo>
                <a:lnTo>
                  <a:pt x="37790" y="5950"/>
                </a:lnTo>
                <a:lnTo>
                  <a:pt x="37800" y="5940"/>
                </a:lnTo>
                <a:lnTo>
                  <a:pt x="37810" y="5930"/>
                </a:lnTo>
                <a:lnTo>
                  <a:pt x="37810" y="5920"/>
                </a:lnTo>
                <a:lnTo>
                  <a:pt x="37820" y="5920"/>
                </a:lnTo>
                <a:lnTo>
                  <a:pt x="37820" y="5910"/>
                </a:lnTo>
                <a:lnTo>
                  <a:pt x="37820" y="5900"/>
                </a:lnTo>
                <a:lnTo>
                  <a:pt x="37830" y="5910"/>
                </a:lnTo>
                <a:lnTo>
                  <a:pt x="37830" y="5900"/>
                </a:lnTo>
                <a:lnTo>
                  <a:pt x="37840" y="5900"/>
                </a:lnTo>
                <a:lnTo>
                  <a:pt x="37840" y="5890"/>
                </a:lnTo>
                <a:lnTo>
                  <a:pt x="37850" y="5900"/>
                </a:lnTo>
                <a:lnTo>
                  <a:pt x="37850" y="5910"/>
                </a:lnTo>
                <a:lnTo>
                  <a:pt x="37860" y="5910"/>
                </a:lnTo>
                <a:lnTo>
                  <a:pt x="37870" y="5900"/>
                </a:lnTo>
                <a:lnTo>
                  <a:pt x="37870" y="5890"/>
                </a:lnTo>
                <a:lnTo>
                  <a:pt x="37880" y="5890"/>
                </a:lnTo>
                <a:lnTo>
                  <a:pt x="37890" y="5890"/>
                </a:lnTo>
                <a:lnTo>
                  <a:pt x="37900" y="5880"/>
                </a:lnTo>
                <a:lnTo>
                  <a:pt x="37900" y="5860"/>
                </a:lnTo>
                <a:lnTo>
                  <a:pt x="37910" y="5850"/>
                </a:lnTo>
                <a:lnTo>
                  <a:pt x="38060" y="5900"/>
                </a:lnTo>
                <a:lnTo>
                  <a:pt x="38200" y="5910"/>
                </a:lnTo>
                <a:lnTo>
                  <a:pt x="38300" y="5880"/>
                </a:lnTo>
                <a:lnTo>
                  <a:pt x="38360" y="5840"/>
                </a:lnTo>
                <a:lnTo>
                  <a:pt x="38360" y="5850"/>
                </a:lnTo>
                <a:lnTo>
                  <a:pt x="38370" y="5860"/>
                </a:lnTo>
                <a:lnTo>
                  <a:pt x="38370" y="5870"/>
                </a:lnTo>
                <a:lnTo>
                  <a:pt x="38380" y="5870"/>
                </a:lnTo>
                <a:lnTo>
                  <a:pt x="38390" y="5860"/>
                </a:lnTo>
                <a:lnTo>
                  <a:pt x="38390" y="5850"/>
                </a:lnTo>
                <a:lnTo>
                  <a:pt x="38400" y="5850"/>
                </a:lnTo>
                <a:lnTo>
                  <a:pt x="38400" y="5840"/>
                </a:lnTo>
                <a:lnTo>
                  <a:pt x="38420" y="5840"/>
                </a:lnTo>
                <a:lnTo>
                  <a:pt x="38430" y="5840"/>
                </a:lnTo>
                <a:lnTo>
                  <a:pt x="38430" y="5850"/>
                </a:lnTo>
                <a:lnTo>
                  <a:pt x="38430" y="5860"/>
                </a:lnTo>
                <a:lnTo>
                  <a:pt x="38440" y="5870"/>
                </a:lnTo>
                <a:lnTo>
                  <a:pt x="38450" y="5880"/>
                </a:lnTo>
                <a:lnTo>
                  <a:pt x="38450" y="5890"/>
                </a:lnTo>
                <a:lnTo>
                  <a:pt x="38460" y="5890"/>
                </a:lnTo>
                <a:lnTo>
                  <a:pt x="38470" y="5890"/>
                </a:lnTo>
                <a:lnTo>
                  <a:pt x="38480" y="5890"/>
                </a:lnTo>
                <a:lnTo>
                  <a:pt x="38480" y="5880"/>
                </a:lnTo>
                <a:lnTo>
                  <a:pt x="38490" y="5870"/>
                </a:lnTo>
                <a:lnTo>
                  <a:pt x="38500" y="5880"/>
                </a:lnTo>
                <a:lnTo>
                  <a:pt x="38510" y="5880"/>
                </a:lnTo>
                <a:lnTo>
                  <a:pt x="38520" y="5890"/>
                </a:lnTo>
                <a:lnTo>
                  <a:pt x="38530" y="5880"/>
                </a:lnTo>
                <a:lnTo>
                  <a:pt x="38540" y="5880"/>
                </a:lnTo>
                <a:lnTo>
                  <a:pt x="38550" y="5880"/>
                </a:lnTo>
                <a:lnTo>
                  <a:pt x="38560" y="5870"/>
                </a:lnTo>
                <a:lnTo>
                  <a:pt x="38570" y="5860"/>
                </a:lnTo>
                <a:lnTo>
                  <a:pt x="38560" y="5840"/>
                </a:lnTo>
                <a:lnTo>
                  <a:pt x="38570" y="5830"/>
                </a:lnTo>
                <a:lnTo>
                  <a:pt x="38580" y="5830"/>
                </a:lnTo>
                <a:lnTo>
                  <a:pt x="38590" y="5810"/>
                </a:lnTo>
                <a:lnTo>
                  <a:pt x="38600" y="5810"/>
                </a:lnTo>
                <a:lnTo>
                  <a:pt x="38610" y="5810"/>
                </a:lnTo>
                <a:lnTo>
                  <a:pt x="38620" y="5810"/>
                </a:lnTo>
                <a:lnTo>
                  <a:pt x="38630" y="5810"/>
                </a:lnTo>
                <a:lnTo>
                  <a:pt x="38640" y="5810"/>
                </a:lnTo>
                <a:lnTo>
                  <a:pt x="38650" y="5810"/>
                </a:lnTo>
                <a:lnTo>
                  <a:pt x="38650" y="5800"/>
                </a:lnTo>
                <a:lnTo>
                  <a:pt x="38640" y="5800"/>
                </a:lnTo>
                <a:lnTo>
                  <a:pt x="38630" y="5800"/>
                </a:lnTo>
                <a:lnTo>
                  <a:pt x="38630" y="5790"/>
                </a:lnTo>
                <a:lnTo>
                  <a:pt x="38630" y="5780"/>
                </a:lnTo>
                <a:lnTo>
                  <a:pt x="38620" y="5770"/>
                </a:lnTo>
                <a:lnTo>
                  <a:pt x="38630" y="5770"/>
                </a:lnTo>
                <a:lnTo>
                  <a:pt x="38640" y="5760"/>
                </a:lnTo>
                <a:lnTo>
                  <a:pt x="38680" y="5780"/>
                </a:lnTo>
                <a:lnTo>
                  <a:pt x="38690" y="5780"/>
                </a:lnTo>
                <a:lnTo>
                  <a:pt x="38780" y="5810"/>
                </a:lnTo>
                <a:lnTo>
                  <a:pt x="39430" y="6270"/>
                </a:lnTo>
                <a:lnTo>
                  <a:pt x="39640" y="6470"/>
                </a:lnTo>
                <a:lnTo>
                  <a:pt x="39830" y="6900"/>
                </a:lnTo>
                <a:lnTo>
                  <a:pt x="39970" y="7120"/>
                </a:lnTo>
                <a:lnTo>
                  <a:pt x="40150" y="7240"/>
                </a:lnTo>
                <a:lnTo>
                  <a:pt x="40370" y="7310"/>
                </a:lnTo>
                <a:lnTo>
                  <a:pt x="40840" y="7340"/>
                </a:lnTo>
                <a:lnTo>
                  <a:pt x="41070" y="7290"/>
                </a:lnTo>
                <a:lnTo>
                  <a:pt x="41080" y="7300"/>
                </a:lnTo>
                <a:lnTo>
                  <a:pt x="41100" y="7300"/>
                </a:lnTo>
                <a:lnTo>
                  <a:pt x="41120" y="7300"/>
                </a:lnTo>
                <a:lnTo>
                  <a:pt x="41120" y="7310"/>
                </a:lnTo>
                <a:lnTo>
                  <a:pt x="41130" y="7320"/>
                </a:lnTo>
                <a:lnTo>
                  <a:pt x="41140" y="7330"/>
                </a:lnTo>
                <a:lnTo>
                  <a:pt x="41150" y="7340"/>
                </a:lnTo>
                <a:lnTo>
                  <a:pt x="41160" y="7330"/>
                </a:lnTo>
                <a:lnTo>
                  <a:pt x="41170" y="7340"/>
                </a:lnTo>
                <a:lnTo>
                  <a:pt x="41190" y="7330"/>
                </a:lnTo>
                <a:lnTo>
                  <a:pt x="41200" y="7320"/>
                </a:lnTo>
                <a:lnTo>
                  <a:pt x="41210" y="7320"/>
                </a:lnTo>
                <a:lnTo>
                  <a:pt x="41230" y="7320"/>
                </a:lnTo>
                <a:lnTo>
                  <a:pt x="41240" y="7310"/>
                </a:lnTo>
                <a:lnTo>
                  <a:pt x="41250" y="7300"/>
                </a:lnTo>
                <a:lnTo>
                  <a:pt x="41250" y="7290"/>
                </a:lnTo>
                <a:lnTo>
                  <a:pt x="41260" y="7290"/>
                </a:lnTo>
                <a:lnTo>
                  <a:pt x="41270" y="7280"/>
                </a:lnTo>
                <a:lnTo>
                  <a:pt x="41280" y="7280"/>
                </a:lnTo>
                <a:lnTo>
                  <a:pt x="41290" y="7290"/>
                </a:lnTo>
                <a:lnTo>
                  <a:pt x="41300" y="7290"/>
                </a:lnTo>
                <a:lnTo>
                  <a:pt x="41310" y="7290"/>
                </a:lnTo>
                <a:lnTo>
                  <a:pt x="41320" y="7280"/>
                </a:lnTo>
                <a:lnTo>
                  <a:pt x="41320" y="7270"/>
                </a:lnTo>
                <a:lnTo>
                  <a:pt x="41320" y="7260"/>
                </a:lnTo>
                <a:lnTo>
                  <a:pt x="41340" y="7250"/>
                </a:lnTo>
                <a:lnTo>
                  <a:pt x="41360" y="7250"/>
                </a:lnTo>
                <a:lnTo>
                  <a:pt x="41370" y="7230"/>
                </a:lnTo>
                <a:lnTo>
                  <a:pt x="41380" y="7230"/>
                </a:lnTo>
                <a:lnTo>
                  <a:pt x="41390" y="7230"/>
                </a:lnTo>
                <a:lnTo>
                  <a:pt x="41400" y="7220"/>
                </a:lnTo>
                <a:lnTo>
                  <a:pt x="41420" y="7220"/>
                </a:lnTo>
                <a:lnTo>
                  <a:pt x="41420" y="7210"/>
                </a:lnTo>
                <a:lnTo>
                  <a:pt x="41430" y="7190"/>
                </a:lnTo>
                <a:lnTo>
                  <a:pt x="41440" y="7180"/>
                </a:lnTo>
                <a:lnTo>
                  <a:pt x="41460" y="7190"/>
                </a:lnTo>
                <a:lnTo>
                  <a:pt x="41480" y="7190"/>
                </a:lnTo>
                <a:lnTo>
                  <a:pt x="41480" y="7180"/>
                </a:lnTo>
                <a:lnTo>
                  <a:pt x="41490" y="7170"/>
                </a:lnTo>
                <a:lnTo>
                  <a:pt x="41490" y="7160"/>
                </a:lnTo>
                <a:lnTo>
                  <a:pt x="41500" y="7160"/>
                </a:lnTo>
                <a:lnTo>
                  <a:pt x="41530" y="7150"/>
                </a:lnTo>
                <a:lnTo>
                  <a:pt x="41540" y="7140"/>
                </a:lnTo>
                <a:lnTo>
                  <a:pt x="41540" y="7110"/>
                </a:lnTo>
                <a:lnTo>
                  <a:pt x="41550" y="7100"/>
                </a:lnTo>
                <a:lnTo>
                  <a:pt x="41560" y="7090"/>
                </a:lnTo>
                <a:lnTo>
                  <a:pt x="41560" y="7070"/>
                </a:lnTo>
                <a:lnTo>
                  <a:pt x="41560" y="7060"/>
                </a:lnTo>
                <a:lnTo>
                  <a:pt x="41740" y="6980"/>
                </a:lnTo>
                <a:lnTo>
                  <a:pt x="42130" y="7020"/>
                </a:lnTo>
                <a:lnTo>
                  <a:pt x="42470" y="7130"/>
                </a:lnTo>
                <a:lnTo>
                  <a:pt x="42770" y="7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zi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680" y="23000"/>
                </a:moveTo>
                <a:lnTo>
                  <a:pt x="38900" y="23090"/>
                </a:lnTo>
                <a:lnTo>
                  <a:pt x="39420" y="23300"/>
                </a:lnTo>
                <a:lnTo>
                  <a:pt x="39840" y="23370"/>
                </a:lnTo>
                <a:lnTo>
                  <a:pt x="40230" y="23390"/>
                </a:lnTo>
                <a:lnTo>
                  <a:pt x="40320" y="23430"/>
                </a:lnTo>
                <a:lnTo>
                  <a:pt x="40380" y="23500"/>
                </a:lnTo>
                <a:lnTo>
                  <a:pt x="40430" y="23700"/>
                </a:lnTo>
                <a:lnTo>
                  <a:pt x="40460" y="23900"/>
                </a:lnTo>
                <a:lnTo>
                  <a:pt x="40460" y="24020"/>
                </a:lnTo>
                <a:lnTo>
                  <a:pt x="40440" y="24130"/>
                </a:lnTo>
                <a:lnTo>
                  <a:pt x="40400" y="24220"/>
                </a:lnTo>
                <a:lnTo>
                  <a:pt x="40360" y="24310"/>
                </a:lnTo>
                <a:lnTo>
                  <a:pt x="40350" y="24410"/>
                </a:lnTo>
                <a:lnTo>
                  <a:pt x="40390" y="24520"/>
                </a:lnTo>
                <a:lnTo>
                  <a:pt x="40480" y="24550"/>
                </a:lnTo>
                <a:lnTo>
                  <a:pt x="40580" y="24520"/>
                </a:lnTo>
                <a:lnTo>
                  <a:pt x="40810" y="24350"/>
                </a:lnTo>
                <a:lnTo>
                  <a:pt x="41010" y="24180"/>
                </a:lnTo>
                <a:lnTo>
                  <a:pt x="41180" y="24000"/>
                </a:lnTo>
                <a:lnTo>
                  <a:pt x="41250" y="23920"/>
                </a:lnTo>
                <a:lnTo>
                  <a:pt x="41390" y="23670"/>
                </a:lnTo>
                <a:lnTo>
                  <a:pt x="41450" y="23590"/>
                </a:lnTo>
                <a:lnTo>
                  <a:pt x="41540" y="23530"/>
                </a:lnTo>
                <a:lnTo>
                  <a:pt x="41690" y="23500"/>
                </a:lnTo>
                <a:lnTo>
                  <a:pt x="41810" y="23530"/>
                </a:lnTo>
                <a:lnTo>
                  <a:pt x="41920" y="23620"/>
                </a:lnTo>
                <a:lnTo>
                  <a:pt x="42040" y="23730"/>
                </a:lnTo>
                <a:lnTo>
                  <a:pt x="42160" y="23820"/>
                </a:lnTo>
                <a:lnTo>
                  <a:pt x="42310" y="23910"/>
                </a:lnTo>
                <a:lnTo>
                  <a:pt x="42450" y="23930"/>
                </a:lnTo>
                <a:lnTo>
                  <a:pt x="42570" y="23930"/>
                </a:lnTo>
                <a:lnTo>
                  <a:pt x="43010" y="23870"/>
                </a:lnTo>
                <a:lnTo>
                  <a:pt x="43110" y="23880"/>
                </a:lnTo>
                <a:lnTo>
                  <a:pt x="43180" y="23940"/>
                </a:lnTo>
                <a:lnTo>
                  <a:pt x="43270" y="24130"/>
                </a:lnTo>
                <a:lnTo>
                  <a:pt x="43330" y="24210"/>
                </a:lnTo>
                <a:lnTo>
                  <a:pt x="43430" y="24280"/>
                </a:lnTo>
                <a:lnTo>
                  <a:pt x="43540" y="24280"/>
                </a:lnTo>
                <a:lnTo>
                  <a:pt x="43630" y="24270"/>
                </a:lnTo>
                <a:lnTo>
                  <a:pt x="43720" y="24240"/>
                </a:lnTo>
                <a:lnTo>
                  <a:pt x="43800" y="24180"/>
                </a:lnTo>
                <a:lnTo>
                  <a:pt x="43870" y="24100"/>
                </a:lnTo>
                <a:lnTo>
                  <a:pt x="43900" y="24020"/>
                </a:lnTo>
                <a:lnTo>
                  <a:pt x="43910" y="23950"/>
                </a:lnTo>
                <a:lnTo>
                  <a:pt x="43900" y="23900"/>
                </a:lnTo>
                <a:lnTo>
                  <a:pt x="43870" y="23850"/>
                </a:lnTo>
                <a:lnTo>
                  <a:pt x="43830" y="23780"/>
                </a:lnTo>
                <a:lnTo>
                  <a:pt x="43810" y="23710"/>
                </a:lnTo>
                <a:lnTo>
                  <a:pt x="43830" y="23640"/>
                </a:lnTo>
                <a:lnTo>
                  <a:pt x="43890" y="23600"/>
                </a:lnTo>
                <a:lnTo>
                  <a:pt x="44300" y="23490"/>
                </a:lnTo>
                <a:lnTo>
                  <a:pt x="44650" y="23450"/>
                </a:lnTo>
                <a:lnTo>
                  <a:pt x="45730" y="23600"/>
                </a:lnTo>
                <a:lnTo>
                  <a:pt x="45890" y="23580"/>
                </a:lnTo>
                <a:lnTo>
                  <a:pt x="45990" y="23510"/>
                </a:lnTo>
                <a:lnTo>
                  <a:pt x="46070" y="23010"/>
                </a:lnTo>
                <a:lnTo>
                  <a:pt x="46090" y="22930"/>
                </a:lnTo>
                <a:lnTo>
                  <a:pt x="46130" y="22870"/>
                </a:lnTo>
                <a:lnTo>
                  <a:pt x="46210" y="22890"/>
                </a:lnTo>
                <a:lnTo>
                  <a:pt x="46950" y="23480"/>
                </a:lnTo>
                <a:lnTo>
                  <a:pt x="47110" y="23670"/>
                </a:lnTo>
                <a:lnTo>
                  <a:pt x="47250" y="23880"/>
                </a:lnTo>
                <a:lnTo>
                  <a:pt x="47410" y="24180"/>
                </a:lnTo>
                <a:lnTo>
                  <a:pt x="47290" y="25010"/>
                </a:lnTo>
                <a:lnTo>
                  <a:pt x="47010" y="25940"/>
                </a:lnTo>
                <a:lnTo>
                  <a:pt x="46990" y="26150"/>
                </a:lnTo>
                <a:lnTo>
                  <a:pt x="47020" y="26290"/>
                </a:lnTo>
                <a:lnTo>
                  <a:pt x="47190" y="26380"/>
                </a:lnTo>
                <a:lnTo>
                  <a:pt x="47270" y="26440"/>
                </a:lnTo>
                <a:lnTo>
                  <a:pt x="47330" y="26530"/>
                </a:lnTo>
                <a:lnTo>
                  <a:pt x="47600" y="27580"/>
                </a:lnTo>
                <a:lnTo>
                  <a:pt x="47640" y="27650"/>
                </a:lnTo>
                <a:lnTo>
                  <a:pt x="47800" y="27830"/>
                </a:lnTo>
                <a:lnTo>
                  <a:pt x="47940" y="28260"/>
                </a:lnTo>
                <a:lnTo>
                  <a:pt x="47930" y="28460"/>
                </a:lnTo>
                <a:lnTo>
                  <a:pt x="47880" y="28560"/>
                </a:lnTo>
                <a:lnTo>
                  <a:pt x="47780" y="28610"/>
                </a:lnTo>
                <a:lnTo>
                  <a:pt x="47570" y="28660"/>
                </a:lnTo>
                <a:lnTo>
                  <a:pt x="47410" y="28740"/>
                </a:lnTo>
                <a:lnTo>
                  <a:pt x="47370" y="28760"/>
                </a:lnTo>
                <a:lnTo>
                  <a:pt x="47320" y="28740"/>
                </a:lnTo>
                <a:lnTo>
                  <a:pt x="47200" y="28680"/>
                </a:lnTo>
                <a:lnTo>
                  <a:pt x="47130" y="28670"/>
                </a:lnTo>
                <a:lnTo>
                  <a:pt x="47070" y="28660"/>
                </a:lnTo>
                <a:lnTo>
                  <a:pt x="46900" y="28670"/>
                </a:lnTo>
                <a:lnTo>
                  <a:pt x="46780" y="28750"/>
                </a:lnTo>
                <a:lnTo>
                  <a:pt x="46670" y="28890"/>
                </a:lnTo>
                <a:lnTo>
                  <a:pt x="46540" y="29210"/>
                </a:lnTo>
                <a:lnTo>
                  <a:pt x="46450" y="29370"/>
                </a:lnTo>
                <a:lnTo>
                  <a:pt x="46360" y="29490"/>
                </a:lnTo>
                <a:lnTo>
                  <a:pt x="46260" y="29550"/>
                </a:lnTo>
                <a:lnTo>
                  <a:pt x="46150" y="29580"/>
                </a:lnTo>
                <a:lnTo>
                  <a:pt x="46060" y="29590"/>
                </a:lnTo>
                <a:lnTo>
                  <a:pt x="45980" y="29580"/>
                </a:lnTo>
                <a:lnTo>
                  <a:pt x="45530" y="29450"/>
                </a:lnTo>
                <a:lnTo>
                  <a:pt x="45470" y="29440"/>
                </a:lnTo>
                <a:lnTo>
                  <a:pt x="45380" y="29440"/>
                </a:lnTo>
                <a:lnTo>
                  <a:pt x="45290" y="29470"/>
                </a:lnTo>
                <a:lnTo>
                  <a:pt x="45200" y="29520"/>
                </a:lnTo>
                <a:lnTo>
                  <a:pt x="44960" y="29760"/>
                </a:lnTo>
                <a:lnTo>
                  <a:pt x="44890" y="29800"/>
                </a:lnTo>
                <a:lnTo>
                  <a:pt x="44820" y="29830"/>
                </a:lnTo>
                <a:lnTo>
                  <a:pt x="44710" y="29900"/>
                </a:lnTo>
                <a:lnTo>
                  <a:pt x="44580" y="30000"/>
                </a:lnTo>
                <a:lnTo>
                  <a:pt x="44420" y="30200"/>
                </a:lnTo>
                <a:lnTo>
                  <a:pt x="44330" y="30320"/>
                </a:lnTo>
                <a:lnTo>
                  <a:pt x="44280" y="30450"/>
                </a:lnTo>
                <a:lnTo>
                  <a:pt x="44150" y="31090"/>
                </a:lnTo>
                <a:lnTo>
                  <a:pt x="44120" y="31330"/>
                </a:lnTo>
                <a:lnTo>
                  <a:pt x="44120" y="31470"/>
                </a:lnTo>
                <a:lnTo>
                  <a:pt x="44130" y="31590"/>
                </a:lnTo>
                <a:lnTo>
                  <a:pt x="44150" y="31710"/>
                </a:lnTo>
                <a:lnTo>
                  <a:pt x="44200" y="31830"/>
                </a:lnTo>
                <a:lnTo>
                  <a:pt x="44270" y="31920"/>
                </a:lnTo>
                <a:lnTo>
                  <a:pt x="44400" y="32040"/>
                </a:lnTo>
                <a:lnTo>
                  <a:pt x="44440" y="32070"/>
                </a:lnTo>
                <a:lnTo>
                  <a:pt x="44470" y="32130"/>
                </a:lnTo>
                <a:lnTo>
                  <a:pt x="44480" y="32200"/>
                </a:lnTo>
                <a:lnTo>
                  <a:pt x="44510" y="32280"/>
                </a:lnTo>
                <a:lnTo>
                  <a:pt x="44560" y="32350"/>
                </a:lnTo>
                <a:lnTo>
                  <a:pt x="44720" y="32490"/>
                </a:lnTo>
                <a:lnTo>
                  <a:pt x="44760" y="32590"/>
                </a:lnTo>
                <a:lnTo>
                  <a:pt x="44760" y="32780"/>
                </a:lnTo>
                <a:lnTo>
                  <a:pt x="44690" y="32990"/>
                </a:lnTo>
                <a:lnTo>
                  <a:pt x="44640" y="33230"/>
                </a:lnTo>
                <a:lnTo>
                  <a:pt x="44540" y="33390"/>
                </a:lnTo>
                <a:lnTo>
                  <a:pt x="44510" y="33490"/>
                </a:lnTo>
                <a:lnTo>
                  <a:pt x="44500" y="33600"/>
                </a:lnTo>
                <a:lnTo>
                  <a:pt x="44570" y="33870"/>
                </a:lnTo>
                <a:lnTo>
                  <a:pt x="44590" y="34050"/>
                </a:lnTo>
                <a:lnTo>
                  <a:pt x="44590" y="34280"/>
                </a:lnTo>
                <a:lnTo>
                  <a:pt x="44600" y="34440"/>
                </a:lnTo>
                <a:lnTo>
                  <a:pt x="44650" y="34590"/>
                </a:lnTo>
                <a:lnTo>
                  <a:pt x="44690" y="34700"/>
                </a:lnTo>
                <a:lnTo>
                  <a:pt x="44720" y="34840"/>
                </a:lnTo>
                <a:lnTo>
                  <a:pt x="44680" y="34950"/>
                </a:lnTo>
                <a:lnTo>
                  <a:pt x="44450" y="35260"/>
                </a:lnTo>
                <a:lnTo>
                  <a:pt x="44360" y="35350"/>
                </a:lnTo>
                <a:lnTo>
                  <a:pt x="44250" y="35410"/>
                </a:lnTo>
                <a:lnTo>
                  <a:pt x="44120" y="35440"/>
                </a:lnTo>
                <a:lnTo>
                  <a:pt x="44000" y="35450"/>
                </a:lnTo>
                <a:lnTo>
                  <a:pt x="43880" y="35490"/>
                </a:lnTo>
                <a:lnTo>
                  <a:pt x="43770" y="35570"/>
                </a:lnTo>
                <a:lnTo>
                  <a:pt x="43660" y="35700"/>
                </a:lnTo>
                <a:lnTo>
                  <a:pt x="43550" y="35890"/>
                </a:lnTo>
                <a:lnTo>
                  <a:pt x="43520" y="36000"/>
                </a:lnTo>
                <a:lnTo>
                  <a:pt x="43530" y="36100"/>
                </a:lnTo>
                <a:lnTo>
                  <a:pt x="43600" y="36160"/>
                </a:lnTo>
                <a:lnTo>
                  <a:pt x="43690" y="36210"/>
                </a:lnTo>
                <a:lnTo>
                  <a:pt x="43880" y="36280"/>
                </a:lnTo>
                <a:lnTo>
                  <a:pt x="43950" y="36320"/>
                </a:lnTo>
                <a:lnTo>
                  <a:pt x="44000" y="36380"/>
                </a:lnTo>
                <a:lnTo>
                  <a:pt x="44060" y="36470"/>
                </a:lnTo>
                <a:lnTo>
                  <a:pt x="44120" y="36530"/>
                </a:lnTo>
                <a:lnTo>
                  <a:pt x="44190" y="36580"/>
                </a:lnTo>
                <a:lnTo>
                  <a:pt x="44290" y="36600"/>
                </a:lnTo>
                <a:lnTo>
                  <a:pt x="44970" y="36600"/>
                </a:lnTo>
                <a:lnTo>
                  <a:pt x="44230" y="37220"/>
                </a:lnTo>
                <a:lnTo>
                  <a:pt x="44030" y="37540"/>
                </a:lnTo>
                <a:lnTo>
                  <a:pt x="44030" y="37640"/>
                </a:lnTo>
                <a:lnTo>
                  <a:pt x="44080" y="37970"/>
                </a:lnTo>
                <a:lnTo>
                  <a:pt x="44120" y="38100"/>
                </a:lnTo>
                <a:lnTo>
                  <a:pt x="44220" y="38200"/>
                </a:lnTo>
                <a:lnTo>
                  <a:pt x="44350" y="38250"/>
                </a:lnTo>
                <a:lnTo>
                  <a:pt x="44710" y="38280"/>
                </a:lnTo>
                <a:lnTo>
                  <a:pt x="44870" y="38380"/>
                </a:lnTo>
                <a:lnTo>
                  <a:pt x="45020" y="38530"/>
                </a:lnTo>
                <a:lnTo>
                  <a:pt x="45190" y="38890"/>
                </a:lnTo>
                <a:lnTo>
                  <a:pt x="45310" y="39060"/>
                </a:lnTo>
                <a:lnTo>
                  <a:pt x="45520" y="39300"/>
                </a:lnTo>
                <a:lnTo>
                  <a:pt x="45560" y="39480"/>
                </a:lnTo>
                <a:lnTo>
                  <a:pt x="45580" y="39740"/>
                </a:lnTo>
                <a:lnTo>
                  <a:pt x="45640" y="39910"/>
                </a:lnTo>
                <a:lnTo>
                  <a:pt x="45710" y="40050"/>
                </a:lnTo>
                <a:lnTo>
                  <a:pt x="45800" y="40170"/>
                </a:lnTo>
                <a:lnTo>
                  <a:pt x="45900" y="40280"/>
                </a:lnTo>
                <a:lnTo>
                  <a:pt x="46010" y="40340"/>
                </a:lnTo>
                <a:lnTo>
                  <a:pt x="46310" y="40330"/>
                </a:lnTo>
                <a:lnTo>
                  <a:pt x="46460" y="40350"/>
                </a:lnTo>
                <a:lnTo>
                  <a:pt x="46880" y="40560"/>
                </a:lnTo>
                <a:lnTo>
                  <a:pt x="47010" y="40610"/>
                </a:lnTo>
                <a:lnTo>
                  <a:pt x="47150" y="40640"/>
                </a:lnTo>
                <a:lnTo>
                  <a:pt x="47290" y="40660"/>
                </a:lnTo>
                <a:lnTo>
                  <a:pt x="47430" y="40650"/>
                </a:lnTo>
                <a:lnTo>
                  <a:pt x="47700" y="40580"/>
                </a:lnTo>
                <a:lnTo>
                  <a:pt x="47800" y="40580"/>
                </a:lnTo>
                <a:lnTo>
                  <a:pt x="47920" y="40640"/>
                </a:lnTo>
                <a:lnTo>
                  <a:pt x="47950" y="40690"/>
                </a:lnTo>
                <a:lnTo>
                  <a:pt x="47960" y="40730"/>
                </a:lnTo>
                <a:lnTo>
                  <a:pt x="47950" y="40760"/>
                </a:lnTo>
                <a:lnTo>
                  <a:pt x="47930" y="40790"/>
                </a:lnTo>
                <a:lnTo>
                  <a:pt x="47750" y="40950"/>
                </a:lnTo>
                <a:lnTo>
                  <a:pt x="47660" y="41070"/>
                </a:lnTo>
                <a:lnTo>
                  <a:pt x="47570" y="41330"/>
                </a:lnTo>
                <a:lnTo>
                  <a:pt x="47540" y="41420"/>
                </a:lnTo>
                <a:lnTo>
                  <a:pt x="47480" y="41480"/>
                </a:lnTo>
                <a:lnTo>
                  <a:pt x="47420" y="41510"/>
                </a:lnTo>
                <a:lnTo>
                  <a:pt x="47200" y="41540"/>
                </a:lnTo>
                <a:lnTo>
                  <a:pt x="46960" y="41600"/>
                </a:lnTo>
                <a:lnTo>
                  <a:pt x="46860" y="41640"/>
                </a:lnTo>
                <a:lnTo>
                  <a:pt x="46770" y="41690"/>
                </a:lnTo>
                <a:lnTo>
                  <a:pt x="46580" y="41840"/>
                </a:lnTo>
                <a:lnTo>
                  <a:pt x="46460" y="41920"/>
                </a:lnTo>
                <a:lnTo>
                  <a:pt x="46090" y="42050"/>
                </a:lnTo>
                <a:lnTo>
                  <a:pt x="45750" y="42100"/>
                </a:lnTo>
                <a:lnTo>
                  <a:pt x="45660" y="42140"/>
                </a:lnTo>
                <a:lnTo>
                  <a:pt x="45580" y="42200"/>
                </a:lnTo>
                <a:lnTo>
                  <a:pt x="45510" y="42260"/>
                </a:lnTo>
                <a:lnTo>
                  <a:pt x="45450" y="42330"/>
                </a:lnTo>
                <a:lnTo>
                  <a:pt x="45140" y="42860"/>
                </a:lnTo>
                <a:lnTo>
                  <a:pt x="44880" y="43210"/>
                </a:lnTo>
                <a:lnTo>
                  <a:pt x="44790" y="43240"/>
                </a:lnTo>
                <a:lnTo>
                  <a:pt x="44690" y="43290"/>
                </a:lnTo>
                <a:lnTo>
                  <a:pt x="44650" y="43330"/>
                </a:lnTo>
                <a:lnTo>
                  <a:pt x="44610" y="43350"/>
                </a:lnTo>
                <a:lnTo>
                  <a:pt x="44560" y="43350"/>
                </a:lnTo>
                <a:lnTo>
                  <a:pt x="44490" y="43310"/>
                </a:lnTo>
                <a:lnTo>
                  <a:pt x="44240" y="43090"/>
                </a:lnTo>
                <a:lnTo>
                  <a:pt x="44140" y="43030"/>
                </a:lnTo>
                <a:lnTo>
                  <a:pt x="44060" y="43010"/>
                </a:lnTo>
                <a:lnTo>
                  <a:pt x="44000" y="43020"/>
                </a:lnTo>
                <a:lnTo>
                  <a:pt x="43870" y="43030"/>
                </a:lnTo>
                <a:lnTo>
                  <a:pt x="43820" y="43050"/>
                </a:lnTo>
                <a:lnTo>
                  <a:pt x="43770" y="43080"/>
                </a:lnTo>
                <a:lnTo>
                  <a:pt x="43730" y="43110"/>
                </a:lnTo>
                <a:lnTo>
                  <a:pt x="43640" y="43180"/>
                </a:lnTo>
                <a:lnTo>
                  <a:pt x="43590" y="43210"/>
                </a:lnTo>
                <a:lnTo>
                  <a:pt x="43470" y="43250"/>
                </a:lnTo>
                <a:lnTo>
                  <a:pt x="43410" y="43260"/>
                </a:lnTo>
                <a:lnTo>
                  <a:pt x="43340" y="43260"/>
                </a:lnTo>
                <a:lnTo>
                  <a:pt x="43180" y="43250"/>
                </a:lnTo>
                <a:lnTo>
                  <a:pt x="43030" y="43230"/>
                </a:lnTo>
                <a:lnTo>
                  <a:pt x="42900" y="43190"/>
                </a:lnTo>
                <a:lnTo>
                  <a:pt x="42850" y="43160"/>
                </a:lnTo>
                <a:lnTo>
                  <a:pt x="42790" y="43130"/>
                </a:lnTo>
                <a:lnTo>
                  <a:pt x="42730" y="43070"/>
                </a:lnTo>
                <a:lnTo>
                  <a:pt x="42600" y="42930"/>
                </a:lnTo>
                <a:lnTo>
                  <a:pt x="42400" y="42630"/>
                </a:lnTo>
                <a:lnTo>
                  <a:pt x="42330" y="42550"/>
                </a:lnTo>
                <a:lnTo>
                  <a:pt x="42280" y="42520"/>
                </a:lnTo>
                <a:lnTo>
                  <a:pt x="42220" y="42490"/>
                </a:lnTo>
                <a:lnTo>
                  <a:pt x="42140" y="42480"/>
                </a:lnTo>
                <a:lnTo>
                  <a:pt x="42070" y="42480"/>
                </a:lnTo>
                <a:lnTo>
                  <a:pt x="41930" y="42490"/>
                </a:lnTo>
                <a:lnTo>
                  <a:pt x="41880" y="42440"/>
                </a:lnTo>
                <a:lnTo>
                  <a:pt x="41840" y="42310"/>
                </a:lnTo>
                <a:lnTo>
                  <a:pt x="41850" y="41970"/>
                </a:lnTo>
                <a:lnTo>
                  <a:pt x="41880" y="41830"/>
                </a:lnTo>
                <a:lnTo>
                  <a:pt x="41930" y="41740"/>
                </a:lnTo>
                <a:lnTo>
                  <a:pt x="41970" y="41700"/>
                </a:lnTo>
                <a:lnTo>
                  <a:pt x="42010" y="41660"/>
                </a:lnTo>
                <a:lnTo>
                  <a:pt x="42030" y="41610"/>
                </a:lnTo>
                <a:lnTo>
                  <a:pt x="42030" y="41520"/>
                </a:lnTo>
                <a:lnTo>
                  <a:pt x="42000" y="41430"/>
                </a:lnTo>
                <a:lnTo>
                  <a:pt x="41920" y="41280"/>
                </a:lnTo>
                <a:lnTo>
                  <a:pt x="41780" y="41100"/>
                </a:lnTo>
                <a:lnTo>
                  <a:pt x="41750" y="41020"/>
                </a:lnTo>
                <a:lnTo>
                  <a:pt x="41730" y="40890"/>
                </a:lnTo>
                <a:lnTo>
                  <a:pt x="41720" y="40260"/>
                </a:lnTo>
                <a:lnTo>
                  <a:pt x="41750" y="40120"/>
                </a:lnTo>
                <a:lnTo>
                  <a:pt x="41770" y="40060"/>
                </a:lnTo>
                <a:lnTo>
                  <a:pt x="41800" y="40000"/>
                </a:lnTo>
                <a:lnTo>
                  <a:pt x="41840" y="39960"/>
                </a:lnTo>
                <a:lnTo>
                  <a:pt x="41950" y="39830"/>
                </a:lnTo>
                <a:lnTo>
                  <a:pt x="41980" y="39780"/>
                </a:lnTo>
                <a:lnTo>
                  <a:pt x="42010" y="39720"/>
                </a:lnTo>
                <a:lnTo>
                  <a:pt x="42030" y="39660"/>
                </a:lnTo>
                <a:lnTo>
                  <a:pt x="42040" y="39580"/>
                </a:lnTo>
                <a:lnTo>
                  <a:pt x="41980" y="39500"/>
                </a:lnTo>
                <a:lnTo>
                  <a:pt x="41900" y="39440"/>
                </a:lnTo>
                <a:lnTo>
                  <a:pt x="41390" y="39330"/>
                </a:lnTo>
                <a:lnTo>
                  <a:pt x="41220" y="39290"/>
                </a:lnTo>
                <a:lnTo>
                  <a:pt x="41270" y="39260"/>
                </a:lnTo>
                <a:lnTo>
                  <a:pt x="41370" y="39070"/>
                </a:lnTo>
                <a:lnTo>
                  <a:pt x="41350" y="38840"/>
                </a:lnTo>
                <a:lnTo>
                  <a:pt x="41220" y="38790"/>
                </a:lnTo>
                <a:lnTo>
                  <a:pt x="41030" y="38790"/>
                </a:lnTo>
                <a:lnTo>
                  <a:pt x="40590" y="38640"/>
                </a:lnTo>
                <a:lnTo>
                  <a:pt x="39750" y="38890"/>
                </a:lnTo>
                <a:lnTo>
                  <a:pt x="39350" y="38750"/>
                </a:lnTo>
                <a:lnTo>
                  <a:pt x="39120" y="38400"/>
                </a:lnTo>
                <a:lnTo>
                  <a:pt x="38920" y="37590"/>
                </a:lnTo>
                <a:lnTo>
                  <a:pt x="38780" y="37210"/>
                </a:lnTo>
                <a:lnTo>
                  <a:pt x="38650" y="37050"/>
                </a:lnTo>
                <a:lnTo>
                  <a:pt x="38330" y="36740"/>
                </a:lnTo>
                <a:lnTo>
                  <a:pt x="38240" y="36550"/>
                </a:lnTo>
                <a:lnTo>
                  <a:pt x="38230" y="36160"/>
                </a:lnTo>
                <a:lnTo>
                  <a:pt x="38270" y="35770"/>
                </a:lnTo>
                <a:lnTo>
                  <a:pt x="38720" y="34710"/>
                </a:lnTo>
                <a:lnTo>
                  <a:pt x="38820" y="34110"/>
                </a:lnTo>
                <a:lnTo>
                  <a:pt x="38890" y="33930"/>
                </a:lnTo>
                <a:lnTo>
                  <a:pt x="38930" y="33740"/>
                </a:lnTo>
                <a:lnTo>
                  <a:pt x="38880" y="33580"/>
                </a:lnTo>
                <a:lnTo>
                  <a:pt x="38750" y="33320"/>
                </a:lnTo>
                <a:lnTo>
                  <a:pt x="38750" y="33140"/>
                </a:lnTo>
                <a:lnTo>
                  <a:pt x="38900" y="32700"/>
                </a:lnTo>
                <a:lnTo>
                  <a:pt x="38940" y="32270"/>
                </a:lnTo>
                <a:lnTo>
                  <a:pt x="38840" y="30780"/>
                </a:lnTo>
                <a:lnTo>
                  <a:pt x="38810" y="30380"/>
                </a:lnTo>
                <a:lnTo>
                  <a:pt x="38740" y="30190"/>
                </a:lnTo>
                <a:lnTo>
                  <a:pt x="38590" y="30010"/>
                </a:lnTo>
                <a:lnTo>
                  <a:pt x="38400" y="29980"/>
                </a:lnTo>
                <a:lnTo>
                  <a:pt x="38200" y="30010"/>
                </a:lnTo>
                <a:lnTo>
                  <a:pt x="38010" y="30010"/>
                </a:lnTo>
                <a:lnTo>
                  <a:pt x="37820" y="29930"/>
                </a:lnTo>
                <a:lnTo>
                  <a:pt x="37780" y="29840"/>
                </a:lnTo>
                <a:lnTo>
                  <a:pt x="37950" y="29480"/>
                </a:lnTo>
                <a:lnTo>
                  <a:pt x="38030" y="29260"/>
                </a:lnTo>
                <a:lnTo>
                  <a:pt x="38040" y="29120"/>
                </a:lnTo>
                <a:lnTo>
                  <a:pt x="37990" y="28130"/>
                </a:lnTo>
                <a:lnTo>
                  <a:pt x="38090" y="27970"/>
                </a:lnTo>
                <a:lnTo>
                  <a:pt x="38380" y="28210"/>
                </a:lnTo>
                <a:lnTo>
                  <a:pt x="38480" y="28050"/>
                </a:lnTo>
                <a:lnTo>
                  <a:pt x="38480" y="27900"/>
                </a:lnTo>
                <a:lnTo>
                  <a:pt x="38460" y="27750"/>
                </a:lnTo>
                <a:lnTo>
                  <a:pt x="38480" y="27580"/>
                </a:lnTo>
                <a:lnTo>
                  <a:pt x="38530" y="27520"/>
                </a:lnTo>
                <a:lnTo>
                  <a:pt x="38710" y="27450"/>
                </a:lnTo>
                <a:lnTo>
                  <a:pt x="38770" y="27390"/>
                </a:lnTo>
                <a:lnTo>
                  <a:pt x="38780" y="27320"/>
                </a:lnTo>
                <a:lnTo>
                  <a:pt x="38740" y="27190"/>
                </a:lnTo>
                <a:lnTo>
                  <a:pt x="38760" y="27110"/>
                </a:lnTo>
                <a:lnTo>
                  <a:pt x="39560" y="25880"/>
                </a:lnTo>
                <a:lnTo>
                  <a:pt x="39720" y="25550"/>
                </a:lnTo>
                <a:lnTo>
                  <a:pt x="39820" y="25200"/>
                </a:lnTo>
                <a:lnTo>
                  <a:pt x="39450" y="24560"/>
                </a:lnTo>
                <a:lnTo>
                  <a:pt x="39200" y="24300"/>
                </a:lnTo>
                <a:lnTo>
                  <a:pt x="38990" y="24010"/>
                </a:lnTo>
                <a:lnTo>
                  <a:pt x="38820" y="23690"/>
                </a:lnTo>
                <a:lnTo>
                  <a:pt x="38710" y="23340"/>
                </a:lnTo>
                <a:lnTo>
                  <a:pt x="38680" y="23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asung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20" y="39290"/>
                </a:moveTo>
                <a:lnTo>
                  <a:pt x="41390" y="39330"/>
                </a:lnTo>
                <a:lnTo>
                  <a:pt x="41900" y="39440"/>
                </a:lnTo>
                <a:lnTo>
                  <a:pt x="41980" y="39500"/>
                </a:lnTo>
                <a:lnTo>
                  <a:pt x="42040" y="39580"/>
                </a:lnTo>
                <a:lnTo>
                  <a:pt x="42030" y="39660"/>
                </a:lnTo>
                <a:lnTo>
                  <a:pt x="42010" y="39720"/>
                </a:lnTo>
                <a:lnTo>
                  <a:pt x="41980" y="39780"/>
                </a:lnTo>
                <a:lnTo>
                  <a:pt x="41950" y="39830"/>
                </a:lnTo>
                <a:lnTo>
                  <a:pt x="41840" y="39960"/>
                </a:lnTo>
                <a:lnTo>
                  <a:pt x="41800" y="40000"/>
                </a:lnTo>
                <a:lnTo>
                  <a:pt x="41770" y="40060"/>
                </a:lnTo>
                <a:lnTo>
                  <a:pt x="41750" y="40120"/>
                </a:lnTo>
                <a:lnTo>
                  <a:pt x="41720" y="40260"/>
                </a:lnTo>
                <a:lnTo>
                  <a:pt x="41730" y="40890"/>
                </a:lnTo>
                <a:lnTo>
                  <a:pt x="41750" y="41020"/>
                </a:lnTo>
                <a:lnTo>
                  <a:pt x="41780" y="41100"/>
                </a:lnTo>
                <a:lnTo>
                  <a:pt x="41920" y="41280"/>
                </a:lnTo>
                <a:lnTo>
                  <a:pt x="42000" y="41430"/>
                </a:lnTo>
                <a:lnTo>
                  <a:pt x="42030" y="41520"/>
                </a:lnTo>
                <a:lnTo>
                  <a:pt x="42030" y="41610"/>
                </a:lnTo>
                <a:lnTo>
                  <a:pt x="42010" y="41660"/>
                </a:lnTo>
                <a:lnTo>
                  <a:pt x="41970" y="41700"/>
                </a:lnTo>
                <a:lnTo>
                  <a:pt x="41930" y="41740"/>
                </a:lnTo>
                <a:lnTo>
                  <a:pt x="41880" y="41830"/>
                </a:lnTo>
                <a:lnTo>
                  <a:pt x="41850" y="41970"/>
                </a:lnTo>
                <a:lnTo>
                  <a:pt x="41840" y="42310"/>
                </a:lnTo>
                <a:lnTo>
                  <a:pt x="41880" y="42440"/>
                </a:lnTo>
                <a:lnTo>
                  <a:pt x="41930" y="42490"/>
                </a:lnTo>
                <a:lnTo>
                  <a:pt x="42070" y="42480"/>
                </a:lnTo>
                <a:lnTo>
                  <a:pt x="42140" y="42480"/>
                </a:lnTo>
                <a:lnTo>
                  <a:pt x="42220" y="42490"/>
                </a:lnTo>
                <a:lnTo>
                  <a:pt x="42280" y="42520"/>
                </a:lnTo>
                <a:lnTo>
                  <a:pt x="42330" y="42550"/>
                </a:lnTo>
                <a:lnTo>
                  <a:pt x="42400" y="42630"/>
                </a:lnTo>
                <a:lnTo>
                  <a:pt x="42600" y="42930"/>
                </a:lnTo>
                <a:lnTo>
                  <a:pt x="42730" y="43070"/>
                </a:lnTo>
                <a:lnTo>
                  <a:pt x="42790" y="43130"/>
                </a:lnTo>
                <a:lnTo>
                  <a:pt x="42850" y="43160"/>
                </a:lnTo>
                <a:lnTo>
                  <a:pt x="42900" y="43190"/>
                </a:lnTo>
                <a:lnTo>
                  <a:pt x="43030" y="43230"/>
                </a:lnTo>
                <a:lnTo>
                  <a:pt x="43180" y="43250"/>
                </a:lnTo>
                <a:lnTo>
                  <a:pt x="43340" y="43260"/>
                </a:lnTo>
                <a:lnTo>
                  <a:pt x="43410" y="43260"/>
                </a:lnTo>
                <a:lnTo>
                  <a:pt x="43470" y="43250"/>
                </a:lnTo>
                <a:lnTo>
                  <a:pt x="43590" y="43210"/>
                </a:lnTo>
                <a:lnTo>
                  <a:pt x="43640" y="43180"/>
                </a:lnTo>
                <a:lnTo>
                  <a:pt x="43730" y="43110"/>
                </a:lnTo>
                <a:lnTo>
                  <a:pt x="43770" y="43080"/>
                </a:lnTo>
                <a:lnTo>
                  <a:pt x="43820" y="43050"/>
                </a:lnTo>
                <a:lnTo>
                  <a:pt x="43870" y="43030"/>
                </a:lnTo>
                <a:lnTo>
                  <a:pt x="44000" y="43020"/>
                </a:lnTo>
                <a:lnTo>
                  <a:pt x="44060" y="43010"/>
                </a:lnTo>
                <a:lnTo>
                  <a:pt x="44140" y="43030"/>
                </a:lnTo>
                <a:lnTo>
                  <a:pt x="44240" y="43090"/>
                </a:lnTo>
                <a:lnTo>
                  <a:pt x="44490" y="43310"/>
                </a:lnTo>
                <a:lnTo>
                  <a:pt x="44560" y="43350"/>
                </a:lnTo>
                <a:lnTo>
                  <a:pt x="44610" y="43350"/>
                </a:lnTo>
                <a:lnTo>
                  <a:pt x="44650" y="43330"/>
                </a:lnTo>
                <a:lnTo>
                  <a:pt x="44690" y="43290"/>
                </a:lnTo>
                <a:lnTo>
                  <a:pt x="44790" y="43240"/>
                </a:lnTo>
                <a:lnTo>
                  <a:pt x="44880" y="43210"/>
                </a:lnTo>
                <a:lnTo>
                  <a:pt x="44730" y="44130"/>
                </a:lnTo>
                <a:lnTo>
                  <a:pt x="44720" y="44500"/>
                </a:lnTo>
                <a:lnTo>
                  <a:pt x="44750" y="44610"/>
                </a:lnTo>
                <a:lnTo>
                  <a:pt x="44800" y="44740"/>
                </a:lnTo>
                <a:lnTo>
                  <a:pt x="44860" y="44800"/>
                </a:lnTo>
                <a:lnTo>
                  <a:pt x="44940" y="44840"/>
                </a:lnTo>
                <a:lnTo>
                  <a:pt x="45030" y="44840"/>
                </a:lnTo>
                <a:lnTo>
                  <a:pt x="45680" y="44760"/>
                </a:lnTo>
                <a:lnTo>
                  <a:pt x="45770" y="44760"/>
                </a:lnTo>
                <a:lnTo>
                  <a:pt x="45870" y="44780"/>
                </a:lnTo>
                <a:lnTo>
                  <a:pt x="45980" y="44810"/>
                </a:lnTo>
                <a:lnTo>
                  <a:pt x="46120" y="44900"/>
                </a:lnTo>
                <a:lnTo>
                  <a:pt x="46220" y="45030"/>
                </a:lnTo>
                <a:lnTo>
                  <a:pt x="46340" y="45230"/>
                </a:lnTo>
                <a:lnTo>
                  <a:pt x="46720" y="45670"/>
                </a:lnTo>
                <a:lnTo>
                  <a:pt x="46770" y="45820"/>
                </a:lnTo>
                <a:lnTo>
                  <a:pt x="46790" y="45890"/>
                </a:lnTo>
                <a:lnTo>
                  <a:pt x="46770" y="45920"/>
                </a:lnTo>
                <a:lnTo>
                  <a:pt x="46650" y="45980"/>
                </a:lnTo>
                <a:lnTo>
                  <a:pt x="46200" y="46350"/>
                </a:lnTo>
                <a:lnTo>
                  <a:pt x="46170" y="46390"/>
                </a:lnTo>
                <a:lnTo>
                  <a:pt x="46120" y="46470"/>
                </a:lnTo>
                <a:lnTo>
                  <a:pt x="46040" y="46690"/>
                </a:lnTo>
                <a:lnTo>
                  <a:pt x="46010" y="46730"/>
                </a:lnTo>
                <a:lnTo>
                  <a:pt x="45860" y="46870"/>
                </a:lnTo>
                <a:lnTo>
                  <a:pt x="45030" y="47280"/>
                </a:lnTo>
                <a:lnTo>
                  <a:pt x="44940" y="47360"/>
                </a:lnTo>
                <a:lnTo>
                  <a:pt x="44830" y="47470"/>
                </a:lnTo>
                <a:lnTo>
                  <a:pt x="44810" y="47560"/>
                </a:lnTo>
                <a:lnTo>
                  <a:pt x="44750" y="47690"/>
                </a:lnTo>
                <a:lnTo>
                  <a:pt x="44680" y="47750"/>
                </a:lnTo>
                <a:lnTo>
                  <a:pt x="44570" y="47820"/>
                </a:lnTo>
                <a:lnTo>
                  <a:pt x="44400" y="47890"/>
                </a:lnTo>
                <a:lnTo>
                  <a:pt x="44250" y="48010"/>
                </a:lnTo>
                <a:lnTo>
                  <a:pt x="44180" y="48090"/>
                </a:lnTo>
                <a:lnTo>
                  <a:pt x="44040" y="48360"/>
                </a:lnTo>
                <a:lnTo>
                  <a:pt x="43810" y="48620"/>
                </a:lnTo>
                <a:lnTo>
                  <a:pt x="43680" y="48730"/>
                </a:lnTo>
                <a:lnTo>
                  <a:pt x="43570" y="48790"/>
                </a:lnTo>
                <a:lnTo>
                  <a:pt x="43490" y="48830"/>
                </a:lnTo>
                <a:lnTo>
                  <a:pt x="43450" y="48890"/>
                </a:lnTo>
                <a:lnTo>
                  <a:pt x="43420" y="48970"/>
                </a:lnTo>
                <a:lnTo>
                  <a:pt x="43380" y="49020"/>
                </a:lnTo>
                <a:lnTo>
                  <a:pt x="43330" y="49050"/>
                </a:lnTo>
                <a:lnTo>
                  <a:pt x="43130" y="49080"/>
                </a:lnTo>
                <a:lnTo>
                  <a:pt x="42940" y="49150"/>
                </a:lnTo>
                <a:lnTo>
                  <a:pt x="42770" y="49250"/>
                </a:lnTo>
                <a:lnTo>
                  <a:pt x="42590" y="49330"/>
                </a:lnTo>
                <a:lnTo>
                  <a:pt x="42420" y="49350"/>
                </a:lnTo>
                <a:lnTo>
                  <a:pt x="42240" y="49530"/>
                </a:lnTo>
                <a:lnTo>
                  <a:pt x="42140" y="49780"/>
                </a:lnTo>
                <a:lnTo>
                  <a:pt x="42100" y="49870"/>
                </a:lnTo>
                <a:lnTo>
                  <a:pt x="42050" y="49930"/>
                </a:lnTo>
                <a:lnTo>
                  <a:pt x="41950" y="50000"/>
                </a:lnTo>
                <a:lnTo>
                  <a:pt x="41780" y="50090"/>
                </a:lnTo>
                <a:lnTo>
                  <a:pt x="41730" y="50130"/>
                </a:lnTo>
                <a:lnTo>
                  <a:pt x="41610" y="50370"/>
                </a:lnTo>
                <a:lnTo>
                  <a:pt x="41520" y="50440"/>
                </a:lnTo>
                <a:lnTo>
                  <a:pt x="41430" y="50560"/>
                </a:lnTo>
                <a:lnTo>
                  <a:pt x="41360" y="50610"/>
                </a:lnTo>
                <a:lnTo>
                  <a:pt x="41290" y="50630"/>
                </a:lnTo>
                <a:lnTo>
                  <a:pt x="41220" y="50630"/>
                </a:lnTo>
                <a:lnTo>
                  <a:pt x="41150" y="50620"/>
                </a:lnTo>
                <a:lnTo>
                  <a:pt x="41100" y="50600"/>
                </a:lnTo>
                <a:lnTo>
                  <a:pt x="41060" y="50590"/>
                </a:lnTo>
                <a:lnTo>
                  <a:pt x="41020" y="50560"/>
                </a:lnTo>
                <a:lnTo>
                  <a:pt x="40940" y="50490"/>
                </a:lnTo>
                <a:lnTo>
                  <a:pt x="40900" y="50450"/>
                </a:lnTo>
                <a:lnTo>
                  <a:pt x="40850" y="50410"/>
                </a:lnTo>
                <a:lnTo>
                  <a:pt x="40780" y="50390"/>
                </a:lnTo>
                <a:lnTo>
                  <a:pt x="40680" y="50390"/>
                </a:lnTo>
                <a:lnTo>
                  <a:pt x="40630" y="50430"/>
                </a:lnTo>
                <a:lnTo>
                  <a:pt x="40590" y="50480"/>
                </a:lnTo>
                <a:lnTo>
                  <a:pt x="40590" y="50550"/>
                </a:lnTo>
                <a:lnTo>
                  <a:pt x="40610" y="50600"/>
                </a:lnTo>
                <a:lnTo>
                  <a:pt x="40640" y="50650"/>
                </a:lnTo>
                <a:lnTo>
                  <a:pt x="40700" y="50750"/>
                </a:lnTo>
                <a:lnTo>
                  <a:pt x="40730" y="50800"/>
                </a:lnTo>
                <a:lnTo>
                  <a:pt x="40750" y="50860"/>
                </a:lnTo>
                <a:lnTo>
                  <a:pt x="40750" y="50930"/>
                </a:lnTo>
                <a:lnTo>
                  <a:pt x="40740" y="50990"/>
                </a:lnTo>
                <a:lnTo>
                  <a:pt x="40650" y="51260"/>
                </a:lnTo>
                <a:lnTo>
                  <a:pt x="40610" y="51330"/>
                </a:lnTo>
                <a:lnTo>
                  <a:pt x="40470" y="51560"/>
                </a:lnTo>
                <a:lnTo>
                  <a:pt x="40390" y="51830"/>
                </a:lnTo>
                <a:lnTo>
                  <a:pt x="40180" y="52230"/>
                </a:lnTo>
                <a:lnTo>
                  <a:pt x="40080" y="52360"/>
                </a:lnTo>
                <a:lnTo>
                  <a:pt x="40020" y="52390"/>
                </a:lnTo>
                <a:lnTo>
                  <a:pt x="39910" y="52420"/>
                </a:lnTo>
                <a:lnTo>
                  <a:pt x="39840" y="52470"/>
                </a:lnTo>
                <a:lnTo>
                  <a:pt x="39740" y="52710"/>
                </a:lnTo>
                <a:lnTo>
                  <a:pt x="39720" y="52800"/>
                </a:lnTo>
                <a:lnTo>
                  <a:pt x="39740" y="52860"/>
                </a:lnTo>
                <a:lnTo>
                  <a:pt x="39770" y="52910"/>
                </a:lnTo>
                <a:lnTo>
                  <a:pt x="39800" y="52990"/>
                </a:lnTo>
                <a:lnTo>
                  <a:pt x="39800" y="53100"/>
                </a:lnTo>
                <a:lnTo>
                  <a:pt x="39780" y="53290"/>
                </a:lnTo>
                <a:lnTo>
                  <a:pt x="39740" y="53390"/>
                </a:lnTo>
                <a:lnTo>
                  <a:pt x="39700" y="53460"/>
                </a:lnTo>
                <a:lnTo>
                  <a:pt x="39370" y="53740"/>
                </a:lnTo>
                <a:lnTo>
                  <a:pt x="39160" y="53970"/>
                </a:lnTo>
                <a:lnTo>
                  <a:pt x="38700" y="53450"/>
                </a:lnTo>
                <a:lnTo>
                  <a:pt x="38390" y="53260"/>
                </a:lnTo>
                <a:lnTo>
                  <a:pt x="38270" y="53150"/>
                </a:lnTo>
                <a:lnTo>
                  <a:pt x="38110" y="52960"/>
                </a:lnTo>
                <a:lnTo>
                  <a:pt x="37710" y="52580"/>
                </a:lnTo>
                <a:lnTo>
                  <a:pt x="37570" y="52400"/>
                </a:lnTo>
                <a:lnTo>
                  <a:pt x="37470" y="52210"/>
                </a:lnTo>
                <a:lnTo>
                  <a:pt x="37340" y="51880"/>
                </a:lnTo>
                <a:lnTo>
                  <a:pt x="37160" y="51480"/>
                </a:lnTo>
                <a:lnTo>
                  <a:pt x="37100" y="51340"/>
                </a:lnTo>
                <a:lnTo>
                  <a:pt x="37090" y="51190"/>
                </a:lnTo>
                <a:lnTo>
                  <a:pt x="37140" y="50950"/>
                </a:lnTo>
                <a:lnTo>
                  <a:pt x="37140" y="50830"/>
                </a:lnTo>
                <a:lnTo>
                  <a:pt x="37080" y="50660"/>
                </a:lnTo>
                <a:lnTo>
                  <a:pt x="37020" y="50580"/>
                </a:lnTo>
                <a:lnTo>
                  <a:pt x="36950" y="50550"/>
                </a:lnTo>
                <a:lnTo>
                  <a:pt x="34440" y="50700"/>
                </a:lnTo>
                <a:lnTo>
                  <a:pt x="34280" y="50720"/>
                </a:lnTo>
                <a:lnTo>
                  <a:pt x="34440" y="50060"/>
                </a:lnTo>
                <a:lnTo>
                  <a:pt x="34650" y="49600"/>
                </a:lnTo>
                <a:lnTo>
                  <a:pt x="34930" y="49240"/>
                </a:lnTo>
                <a:lnTo>
                  <a:pt x="35280" y="49140"/>
                </a:lnTo>
                <a:lnTo>
                  <a:pt x="35340" y="48980"/>
                </a:lnTo>
                <a:lnTo>
                  <a:pt x="35300" y="48840"/>
                </a:lnTo>
                <a:lnTo>
                  <a:pt x="35120" y="48570"/>
                </a:lnTo>
                <a:lnTo>
                  <a:pt x="35030" y="48370"/>
                </a:lnTo>
                <a:lnTo>
                  <a:pt x="34980" y="48180"/>
                </a:lnTo>
                <a:lnTo>
                  <a:pt x="34970" y="47970"/>
                </a:lnTo>
                <a:lnTo>
                  <a:pt x="35150" y="46680"/>
                </a:lnTo>
                <a:lnTo>
                  <a:pt x="35460" y="45960"/>
                </a:lnTo>
                <a:lnTo>
                  <a:pt x="35510" y="45640"/>
                </a:lnTo>
                <a:lnTo>
                  <a:pt x="35420" y="45350"/>
                </a:lnTo>
                <a:lnTo>
                  <a:pt x="35140" y="45090"/>
                </a:lnTo>
                <a:lnTo>
                  <a:pt x="34830" y="44900"/>
                </a:lnTo>
                <a:lnTo>
                  <a:pt x="34760" y="44770"/>
                </a:lnTo>
                <a:lnTo>
                  <a:pt x="34690" y="43910"/>
                </a:lnTo>
                <a:lnTo>
                  <a:pt x="34730" y="43710"/>
                </a:lnTo>
                <a:lnTo>
                  <a:pt x="34880" y="43390"/>
                </a:lnTo>
                <a:lnTo>
                  <a:pt x="35290" y="42780"/>
                </a:lnTo>
                <a:lnTo>
                  <a:pt x="35640" y="42080"/>
                </a:lnTo>
                <a:lnTo>
                  <a:pt x="35760" y="41920"/>
                </a:lnTo>
                <a:lnTo>
                  <a:pt x="35920" y="41770"/>
                </a:lnTo>
                <a:lnTo>
                  <a:pt x="36020" y="41730"/>
                </a:lnTo>
                <a:lnTo>
                  <a:pt x="36100" y="41750"/>
                </a:lnTo>
                <a:lnTo>
                  <a:pt x="36160" y="41820"/>
                </a:lnTo>
                <a:lnTo>
                  <a:pt x="36210" y="41910"/>
                </a:lnTo>
                <a:lnTo>
                  <a:pt x="36290" y="41980"/>
                </a:lnTo>
                <a:lnTo>
                  <a:pt x="36390" y="41940"/>
                </a:lnTo>
                <a:lnTo>
                  <a:pt x="36490" y="41850"/>
                </a:lnTo>
                <a:lnTo>
                  <a:pt x="36580" y="41800"/>
                </a:lnTo>
                <a:lnTo>
                  <a:pt x="36760" y="41750"/>
                </a:lnTo>
                <a:lnTo>
                  <a:pt x="36850" y="41740"/>
                </a:lnTo>
                <a:lnTo>
                  <a:pt x="36960" y="41770"/>
                </a:lnTo>
                <a:lnTo>
                  <a:pt x="37040" y="41850"/>
                </a:lnTo>
                <a:lnTo>
                  <a:pt x="37170" y="42110"/>
                </a:lnTo>
                <a:lnTo>
                  <a:pt x="37220" y="42170"/>
                </a:lnTo>
                <a:lnTo>
                  <a:pt x="37340" y="42160"/>
                </a:lnTo>
                <a:lnTo>
                  <a:pt x="37390" y="42100"/>
                </a:lnTo>
                <a:lnTo>
                  <a:pt x="37430" y="42020"/>
                </a:lnTo>
                <a:lnTo>
                  <a:pt x="37500" y="41960"/>
                </a:lnTo>
                <a:lnTo>
                  <a:pt x="37550" y="41920"/>
                </a:lnTo>
                <a:lnTo>
                  <a:pt x="37600" y="41870"/>
                </a:lnTo>
                <a:lnTo>
                  <a:pt x="37670" y="41830"/>
                </a:lnTo>
                <a:lnTo>
                  <a:pt x="37790" y="41790"/>
                </a:lnTo>
                <a:lnTo>
                  <a:pt x="37950" y="41680"/>
                </a:lnTo>
                <a:lnTo>
                  <a:pt x="38140" y="41280"/>
                </a:lnTo>
                <a:lnTo>
                  <a:pt x="38270" y="41130"/>
                </a:lnTo>
                <a:lnTo>
                  <a:pt x="38360" y="41090"/>
                </a:lnTo>
                <a:lnTo>
                  <a:pt x="38660" y="41040"/>
                </a:lnTo>
                <a:lnTo>
                  <a:pt x="38810" y="41050"/>
                </a:lnTo>
                <a:lnTo>
                  <a:pt x="38920" y="41110"/>
                </a:lnTo>
                <a:lnTo>
                  <a:pt x="39010" y="41170"/>
                </a:lnTo>
                <a:lnTo>
                  <a:pt x="39100" y="41200"/>
                </a:lnTo>
                <a:lnTo>
                  <a:pt x="39360" y="41140"/>
                </a:lnTo>
                <a:lnTo>
                  <a:pt x="39620" y="40980"/>
                </a:lnTo>
                <a:lnTo>
                  <a:pt x="39850" y="40740"/>
                </a:lnTo>
                <a:lnTo>
                  <a:pt x="40030" y="40470"/>
                </a:lnTo>
                <a:lnTo>
                  <a:pt x="40160" y="40350"/>
                </a:lnTo>
                <a:lnTo>
                  <a:pt x="40500" y="40210"/>
                </a:lnTo>
                <a:lnTo>
                  <a:pt x="40610" y="40070"/>
                </a:lnTo>
                <a:lnTo>
                  <a:pt x="40610" y="39780"/>
                </a:lnTo>
                <a:lnTo>
                  <a:pt x="40670" y="39700"/>
                </a:lnTo>
                <a:lnTo>
                  <a:pt x="40840" y="39670"/>
                </a:lnTo>
                <a:lnTo>
                  <a:pt x="40920" y="39470"/>
                </a:lnTo>
                <a:lnTo>
                  <a:pt x="41220" y="39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chinj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280" y="50720"/>
                </a:moveTo>
                <a:lnTo>
                  <a:pt x="34440" y="50700"/>
                </a:lnTo>
                <a:lnTo>
                  <a:pt x="36950" y="50550"/>
                </a:lnTo>
                <a:lnTo>
                  <a:pt x="37020" y="50580"/>
                </a:lnTo>
                <a:lnTo>
                  <a:pt x="37080" y="50660"/>
                </a:lnTo>
                <a:lnTo>
                  <a:pt x="37140" y="50830"/>
                </a:lnTo>
                <a:lnTo>
                  <a:pt x="37140" y="50950"/>
                </a:lnTo>
                <a:lnTo>
                  <a:pt x="37090" y="51190"/>
                </a:lnTo>
                <a:lnTo>
                  <a:pt x="37100" y="51340"/>
                </a:lnTo>
                <a:lnTo>
                  <a:pt x="37160" y="51480"/>
                </a:lnTo>
                <a:lnTo>
                  <a:pt x="37340" y="51880"/>
                </a:lnTo>
                <a:lnTo>
                  <a:pt x="37470" y="52210"/>
                </a:lnTo>
                <a:lnTo>
                  <a:pt x="37570" y="52400"/>
                </a:lnTo>
                <a:lnTo>
                  <a:pt x="37710" y="52580"/>
                </a:lnTo>
                <a:lnTo>
                  <a:pt x="38110" y="52960"/>
                </a:lnTo>
                <a:lnTo>
                  <a:pt x="38270" y="53150"/>
                </a:lnTo>
                <a:lnTo>
                  <a:pt x="38390" y="53260"/>
                </a:lnTo>
                <a:lnTo>
                  <a:pt x="38700" y="53450"/>
                </a:lnTo>
                <a:lnTo>
                  <a:pt x="39160" y="53970"/>
                </a:lnTo>
                <a:lnTo>
                  <a:pt x="39090" y="54140"/>
                </a:lnTo>
                <a:lnTo>
                  <a:pt x="39010" y="54240"/>
                </a:lnTo>
                <a:lnTo>
                  <a:pt x="38970" y="54280"/>
                </a:lnTo>
                <a:lnTo>
                  <a:pt x="38900" y="54380"/>
                </a:lnTo>
                <a:lnTo>
                  <a:pt x="38850" y="54490"/>
                </a:lnTo>
                <a:lnTo>
                  <a:pt x="38810" y="54630"/>
                </a:lnTo>
                <a:lnTo>
                  <a:pt x="38790" y="54680"/>
                </a:lnTo>
                <a:lnTo>
                  <a:pt x="38630" y="54860"/>
                </a:lnTo>
                <a:lnTo>
                  <a:pt x="38600" y="54910"/>
                </a:lnTo>
                <a:lnTo>
                  <a:pt x="38580" y="54960"/>
                </a:lnTo>
                <a:lnTo>
                  <a:pt x="38580" y="55030"/>
                </a:lnTo>
                <a:lnTo>
                  <a:pt x="38610" y="55120"/>
                </a:lnTo>
                <a:lnTo>
                  <a:pt x="38620" y="55210"/>
                </a:lnTo>
                <a:lnTo>
                  <a:pt x="38600" y="55340"/>
                </a:lnTo>
                <a:lnTo>
                  <a:pt x="38560" y="55420"/>
                </a:lnTo>
                <a:lnTo>
                  <a:pt x="38520" y="55490"/>
                </a:lnTo>
                <a:lnTo>
                  <a:pt x="38450" y="55580"/>
                </a:lnTo>
                <a:lnTo>
                  <a:pt x="38430" y="55640"/>
                </a:lnTo>
                <a:lnTo>
                  <a:pt x="38410" y="55720"/>
                </a:lnTo>
                <a:lnTo>
                  <a:pt x="38390" y="56020"/>
                </a:lnTo>
                <a:lnTo>
                  <a:pt x="38370" y="56120"/>
                </a:lnTo>
                <a:lnTo>
                  <a:pt x="38340" y="56190"/>
                </a:lnTo>
                <a:lnTo>
                  <a:pt x="38260" y="56280"/>
                </a:lnTo>
                <a:lnTo>
                  <a:pt x="38240" y="56360"/>
                </a:lnTo>
                <a:lnTo>
                  <a:pt x="38260" y="56460"/>
                </a:lnTo>
                <a:lnTo>
                  <a:pt x="38370" y="56690"/>
                </a:lnTo>
                <a:lnTo>
                  <a:pt x="38470" y="56820"/>
                </a:lnTo>
                <a:lnTo>
                  <a:pt x="38570" y="56920"/>
                </a:lnTo>
                <a:lnTo>
                  <a:pt x="38660" y="56990"/>
                </a:lnTo>
                <a:lnTo>
                  <a:pt x="38730" y="57080"/>
                </a:lnTo>
                <a:lnTo>
                  <a:pt x="38780" y="57160"/>
                </a:lnTo>
                <a:lnTo>
                  <a:pt x="38950" y="57600"/>
                </a:lnTo>
                <a:lnTo>
                  <a:pt x="39180" y="57950"/>
                </a:lnTo>
                <a:lnTo>
                  <a:pt x="39230" y="58070"/>
                </a:lnTo>
                <a:lnTo>
                  <a:pt x="39250" y="58210"/>
                </a:lnTo>
                <a:lnTo>
                  <a:pt x="39230" y="58370"/>
                </a:lnTo>
                <a:lnTo>
                  <a:pt x="39190" y="58460"/>
                </a:lnTo>
                <a:lnTo>
                  <a:pt x="39180" y="58540"/>
                </a:lnTo>
                <a:lnTo>
                  <a:pt x="39180" y="58650"/>
                </a:lnTo>
                <a:lnTo>
                  <a:pt x="39260" y="59010"/>
                </a:lnTo>
                <a:lnTo>
                  <a:pt x="39240" y="59190"/>
                </a:lnTo>
                <a:lnTo>
                  <a:pt x="39150" y="59460"/>
                </a:lnTo>
                <a:lnTo>
                  <a:pt x="39130" y="59600"/>
                </a:lnTo>
                <a:lnTo>
                  <a:pt x="39150" y="59760"/>
                </a:lnTo>
                <a:lnTo>
                  <a:pt x="39330" y="60240"/>
                </a:lnTo>
                <a:lnTo>
                  <a:pt x="39460" y="60830"/>
                </a:lnTo>
                <a:lnTo>
                  <a:pt x="39430" y="61040"/>
                </a:lnTo>
                <a:lnTo>
                  <a:pt x="39400" y="60980"/>
                </a:lnTo>
                <a:lnTo>
                  <a:pt x="39320" y="60910"/>
                </a:lnTo>
                <a:lnTo>
                  <a:pt x="39220" y="60870"/>
                </a:lnTo>
                <a:lnTo>
                  <a:pt x="39050" y="60760"/>
                </a:lnTo>
                <a:lnTo>
                  <a:pt x="38960" y="60650"/>
                </a:lnTo>
                <a:lnTo>
                  <a:pt x="38670" y="60180"/>
                </a:lnTo>
                <a:lnTo>
                  <a:pt x="38620" y="59970"/>
                </a:lnTo>
                <a:lnTo>
                  <a:pt x="38680" y="59380"/>
                </a:lnTo>
                <a:lnTo>
                  <a:pt x="38560" y="59050"/>
                </a:lnTo>
                <a:lnTo>
                  <a:pt x="38300" y="58850"/>
                </a:lnTo>
                <a:lnTo>
                  <a:pt x="37670" y="58500"/>
                </a:lnTo>
                <a:lnTo>
                  <a:pt x="37480" y="58260"/>
                </a:lnTo>
                <a:lnTo>
                  <a:pt x="37120" y="57590"/>
                </a:lnTo>
                <a:lnTo>
                  <a:pt x="36960" y="57450"/>
                </a:lnTo>
                <a:lnTo>
                  <a:pt x="36850" y="57520"/>
                </a:lnTo>
                <a:lnTo>
                  <a:pt x="36740" y="57820"/>
                </a:lnTo>
                <a:lnTo>
                  <a:pt x="36630" y="57920"/>
                </a:lnTo>
                <a:lnTo>
                  <a:pt x="36240" y="58030"/>
                </a:lnTo>
                <a:lnTo>
                  <a:pt x="36080" y="58120"/>
                </a:lnTo>
                <a:lnTo>
                  <a:pt x="35920" y="58290"/>
                </a:lnTo>
                <a:lnTo>
                  <a:pt x="35570" y="58880"/>
                </a:lnTo>
                <a:lnTo>
                  <a:pt x="35360" y="58930"/>
                </a:lnTo>
                <a:lnTo>
                  <a:pt x="35090" y="58580"/>
                </a:lnTo>
                <a:lnTo>
                  <a:pt x="35030" y="58400"/>
                </a:lnTo>
                <a:lnTo>
                  <a:pt x="35070" y="57810"/>
                </a:lnTo>
                <a:lnTo>
                  <a:pt x="35090" y="57740"/>
                </a:lnTo>
                <a:lnTo>
                  <a:pt x="35090" y="57680"/>
                </a:lnTo>
                <a:lnTo>
                  <a:pt x="35020" y="57580"/>
                </a:lnTo>
                <a:lnTo>
                  <a:pt x="34930" y="57530"/>
                </a:lnTo>
                <a:lnTo>
                  <a:pt x="34730" y="57550"/>
                </a:lnTo>
                <a:lnTo>
                  <a:pt x="34630" y="57470"/>
                </a:lnTo>
                <a:lnTo>
                  <a:pt x="34560" y="57280"/>
                </a:lnTo>
                <a:lnTo>
                  <a:pt x="34540" y="57110"/>
                </a:lnTo>
                <a:lnTo>
                  <a:pt x="34490" y="56930"/>
                </a:lnTo>
                <a:lnTo>
                  <a:pt x="33920" y="56230"/>
                </a:lnTo>
                <a:lnTo>
                  <a:pt x="33760" y="56080"/>
                </a:lnTo>
                <a:lnTo>
                  <a:pt x="33410" y="55950"/>
                </a:lnTo>
                <a:lnTo>
                  <a:pt x="32990" y="55860"/>
                </a:lnTo>
                <a:lnTo>
                  <a:pt x="32660" y="55720"/>
                </a:lnTo>
                <a:lnTo>
                  <a:pt x="32590" y="55400"/>
                </a:lnTo>
                <a:lnTo>
                  <a:pt x="32720" y="55270"/>
                </a:lnTo>
                <a:lnTo>
                  <a:pt x="33130" y="55070"/>
                </a:lnTo>
                <a:lnTo>
                  <a:pt x="33230" y="54940"/>
                </a:lnTo>
                <a:lnTo>
                  <a:pt x="33170" y="54800"/>
                </a:lnTo>
                <a:lnTo>
                  <a:pt x="32740" y="54190"/>
                </a:lnTo>
                <a:lnTo>
                  <a:pt x="32430" y="54050"/>
                </a:lnTo>
                <a:lnTo>
                  <a:pt x="32020" y="54050"/>
                </a:lnTo>
                <a:lnTo>
                  <a:pt x="31650" y="53970"/>
                </a:lnTo>
                <a:lnTo>
                  <a:pt x="31520" y="53590"/>
                </a:lnTo>
                <a:lnTo>
                  <a:pt x="31570" y="53350"/>
                </a:lnTo>
                <a:lnTo>
                  <a:pt x="31680" y="53260"/>
                </a:lnTo>
                <a:lnTo>
                  <a:pt x="31840" y="53270"/>
                </a:lnTo>
                <a:lnTo>
                  <a:pt x="32060" y="53350"/>
                </a:lnTo>
                <a:lnTo>
                  <a:pt x="32200" y="53320"/>
                </a:lnTo>
                <a:lnTo>
                  <a:pt x="32510" y="53060"/>
                </a:lnTo>
                <a:lnTo>
                  <a:pt x="32660" y="52960"/>
                </a:lnTo>
                <a:lnTo>
                  <a:pt x="33080" y="52900"/>
                </a:lnTo>
                <a:lnTo>
                  <a:pt x="33230" y="52790"/>
                </a:lnTo>
                <a:lnTo>
                  <a:pt x="33280" y="52530"/>
                </a:lnTo>
                <a:lnTo>
                  <a:pt x="33270" y="52320"/>
                </a:lnTo>
                <a:lnTo>
                  <a:pt x="33300" y="52130"/>
                </a:lnTo>
                <a:lnTo>
                  <a:pt x="33390" y="52000"/>
                </a:lnTo>
                <a:lnTo>
                  <a:pt x="33600" y="51970"/>
                </a:lnTo>
                <a:lnTo>
                  <a:pt x="33930" y="51800"/>
                </a:lnTo>
                <a:lnTo>
                  <a:pt x="34130" y="51350"/>
                </a:lnTo>
                <a:lnTo>
                  <a:pt x="34280" y="50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khotako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70" y="36600"/>
                </a:moveTo>
                <a:lnTo>
                  <a:pt x="45180" y="36550"/>
                </a:lnTo>
                <a:lnTo>
                  <a:pt x="45280" y="36550"/>
                </a:lnTo>
                <a:lnTo>
                  <a:pt x="45390" y="36590"/>
                </a:lnTo>
                <a:lnTo>
                  <a:pt x="45640" y="36810"/>
                </a:lnTo>
                <a:lnTo>
                  <a:pt x="45790" y="36910"/>
                </a:lnTo>
                <a:lnTo>
                  <a:pt x="46250" y="37110"/>
                </a:lnTo>
                <a:lnTo>
                  <a:pt x="47090" y="37310"/>
                </a:lnTo>
                <a:lnTo>
                  <a:pt x="47110" y="37310"/>
                </a:lnTo>
                <a:lnTo>
                  <a:pt x="47110" y="37320"/>
                </a:lnTo>
                <a:lnTo>
                  <a:pt x="47210" y="38080"/>
                </a:lnTo>
                <a:lnTo>
                  <a:pt x="47420" y="38640"/>
                </a:lnTo>
                <a:lnTo>
                  <a:pt x="47440" y="38750"/>
                </a:lnTo>
                <a:lnTo>
                  <a:pt x="47440" y="38880"/>
                </a:lnTo>
                <a:lnTo>
                  <a:pt x="47480" y="38990"/>
                </a:lnTo>
                <a:lnTo>
                  <a:pt x="47680" y="39070"/>
                </a:lnTo>
                <a:lnTo>
                  <a:pt x="47740" y="39160"/>
                </a:lnTo>
                <a:lnTo>
                  <a:pt x="47760" y="39270"/>
                </a:lnTo>
                <a:lnTo>
                  <a:pt x="47740" y="39360"/>
                </a:lnTo>
                <a:lnTo>
                  <a:pt x="48000" y="39420"/>
                </a:lnTo>
                <a:lnTo>
                  <a:pt x="48220" y="39390"/>
                </a:lnTo>
                <a:lnTo>
                  <a:pt x="48450" y="39390"/>
                </a:lnTo>
                <a:lnTo>
                  <a:pt x="48710" y="39560"/>
                </a:lnTo>
                <a:lnTo>
                  <a:pt x="49070" y="40600"/>
                </a:lnTo>
                <a:lnTo>
                  <a:pt x="49110" y="40860"/>
                </a:lnTo>
                <a:lnTo>
                  <a:pt x="49100" y="40970"/>
                </a:lnTo>
                <a:lnTo>
                  <a:pt x="49030" y="41080"/>
                </a:lnTo>
                <a:lnTo>
                  <a:pt x="48920" y="41200"/>
                </a:lnTo>
                <a:lnTo>
                  <a:pt x="48870" y="41310"/>
                </a:lnTo>
                <a:lnTo>
                  <a:pt x="48840" y="41600"/>
                </a:lnTo>
                <a:lnTo>
                  <a:pt x="48840" y="41880"/>
                </a:lnTo>
                <a:lnTo>
                  <a:pt x="48890" y="42180"/>
                </a:lnTo>
                <a:lnTo>
                  <a:pt x="49070" y="42720"/>
                </a:lnTo>
                <a:lnTo>
                  <a:pt x="49310" y="43150"/>
                </a:lnTo>
                <a:lnTo>
                  <a:pt x="49480" y="43350"/>
                </a:lnTo>
                <a:lnTo>
                  <a:pt x="49910" y="43540"/>
                </a:lnTo>
                <a:lnTo>
                  <a:pt x="49920" y="43790"/>
                </a:lnTo>
                <a:lnTo>
                  <a:pt x="49770" y="44360"/>
                </a:lnTo>
                <a:lnTo>
                  <a:pt x="49840" y="44610"/>
                </a:lnTo>
                <a:lnTo>
                  <a:pt x="50190" y="44920"/>
                </a:lnTo>
                <a:lnTo>
                  <a:pt x="50310" y="45120"/>
                </a:lnTo>
                <a:lnTo>
                  <a:pt x="50320" y="45270"/>
                </a:lnTo>
                <a:lnTo>
                  <a:pt x="50250" y="45550"/>
                </a:lnTo>
                <a:lnTo>
                  <a:pt x="50280" y="45690"/>
                </a:lnTo>
                <a:lnTo>
                  <a:pt x="50360" y="45770"/>
                </a:lnTo>
                <a:lnTo>
                  <a:pt x="50450" y="45700"/>
                </a:lnTo>
                <a:lnTo>
                  <a:pt x="50510" y="45560"/>
                </a:lnTo>
                <a:lnTo>
                  <a:pt x="50540" y="45450"/>
                </a:lnTo>
                <a:lnTo>
                  <a:pt x="50570" y="45610"/>
                </a:lnTo>
                <a:lnTo>
                  <a:pt x="50490" y="45960"/>
                </a:lnTo>
                <a:lnTo>
                  <a:pt x="50470" y="46160"/>
                </a:lnTo>
                <a:lnTo>
                  <a:pt x="50600" y="46750"/>
                </a:lnTo>
                <a:lnTo>
                  <a:pt x="50620" y="48650"/>
                </a:lnTo>
                <a:lnTo>
                  <a:pt x="50730" y="49460"/>
                </a:lnTo>
                <a:lnTo>
                  <a:pt x="50680" y="49790"/>
                </a:lnTo>
                <a:lnTo>
                  <a:pt x="50430" y="50140"/>
                </a:lnTo>
                <a:lnTo>
                  <a:pt x="50290" y="50470"/>
                </a:lnTo>
                <a:lnTo>
                  <a:pt x="50330" y="50860"/>
                </a:lnTo>
                <a:lnTo>
                  <a:pt x="50470" y="51240"/>
                </a:lnTo>
                <a:lnTo>
                  <a:pt x="50530" y="51340"/>
                </a:lnTo>
                <a:lnTo>
                  <a:pt x="50500" y="51340"/>
                </a:lnTo>
                <a:lnTo>
                  <a:pt x="49520" y="51900"/>
                </a:lnTo>
                <a:lnTo>
                  <a:pt x="49050" y="52110"/>
                </a:lnTo>
                <a:lnTo>
                  <a:pt x="48770" y="52160"/>
                </a:lnTo>
                <a:lnTo>
                  <a:pt x="48630" y="52180"/>
                </a:lnTo>
                <a:lnTo>
                  <a:pt x="48290" y="52340"/>
                </a:lnTo>
                <a:lnTo>
                  <a:pt x="48190" y="50790"/>
                </a:lnTo>
                <a:lnTo>
                  <a:pt x="47950" y="49890"/>
                </a:lnTo>
                <a:lnTo>
                  <a:pt x="47970" y="49710"/>
                </a:lnTo>
                <a:lnTo>
                  <a:pt x="48010" y="49560"/>
                </a:lnTo>
                <a:lnTo>
                  <a:pt x="48060" y="49450"/>
                </a:lnTo>
                <a:lnTo>
                  <a:pt x="48070" y="49360"/>
                </a:lnTo>
                <a:lnTo>
                  <a:pt x="47970" y="48740"/>
                </a:lnTo>
                <a:lnTo>
                  <a:pt x="47940" y="48620"/>
                </a:lnTo>
                <a:lnTo>
                  <a:pt x="47880" y="48530"/>
                </a:lnTo>
                <a:lnTo>
                  <a:pt x="47750" y="48510"/>
                </a:lnTo>
                <a:lnTo>
                  <a:pt x="47640" y="48510"/>
                </a:lnTo>
                <a:lnTo>
                  <a:pt x="47550" y="48490"/>
                </a:lnTo>
                <a:lnTo>
                  <a:pt x="47480" y="48440"/>
                </a:lnTo>
                <a:lnTo>
                  <a:pt x="47440" y="48330"/>
                </a:lnTo>
                <a:lnTo>
                  <a:pt x="47430" y="48210"/>
                </a:lnTo>
                <a:lnTo>
                  <a:pt x="47450" y="48110"/>
                </a:lnTo>
                <a:lnTo>
                  <a:pt x="47480" y="48010"/>
                </a:lnTo>
                <a:lnTo>
                  <a:pt x="47500" y="47920"/>
                </a:lnTo>
                <a:lnTo>
                  <a:pt x="47470" y="47860"/>
                </a:lnTo>
                <a:lnTo>
                  <a:pt x="47420" y="47850"/>
                </a:lnTo>
                <a:lnTo>
                  <a:pt x="46940" y="48000"/>
                </a:lnTo>
                <a:lnTo>
                  <a:pt x="46890" y="48030"/>
                </a:lnTo>
                <a:lnTo>
                  <a:pt x="46870" y="48080"/>
                </a:lnTo>
                <a:lnTo>
                  <a:pt x="46790" y="48370"/>
                </a:lnTo>
                <a:lnTo>
                  <a:pt x="46750" y="48470"/>
                </a:lnTo>
                <a:lnTo>
                  <a:pt x="46700" y="48530"/>
                </a:lnTo>
                <a:lnTo>
                  <a:pt x="46620" y="48600"/>
                </a:lnTo>
                <a:lnTo>
                  <a:pt x="46530" y="48620"/>
                </a:lnTo>
                <a:lnTo>
                  <a:pt x="46440" y="48590"/>
                </a:lnTo>
                <a:lnTo>
                  <a:pt x="46340" y="48520"/>
                </a:lnTo>
                <a:lnTo>
                  <a:pt x="46260" y="48440"/>
                </a:lnTo>
                <a:lnTo>
                  <a:pt x="46200" y="48370"/>
                </a:lnTo>
                <a:lnTo>
                  <a:pt x="46210" y="48170"/>
                </a:lnTo>
                <a:lnTo>
                  <a:pt x="46200" y="48060"/>
                </a:lnTo>
                <a:lnTo>
                  <a:pt x="46070" y="47830"/>
                </a:lnTo>
                <a:lnTo>
                  <a:pt x="46010" y="47740"/>
                </a:lnTo>
                <a:lnTo>
                  <a:pt x="45950" y="47680"/>
                </a:lnTo>
                <a:lnTo>
                  <a:pt x="45870" y="47450"/>
                </a:lnTo>
                <a:lnTo>
                  <a:pt x="45860" y="46870"/>
                </a:lnTo>
                <a:lnTo>
                  <a:pt x="46010" y="46730"/>
                </a:lnTo>
                <a:lnTo>
                  <a:pt x="46040" y="46690"/>
                </a:lnTo>
                <a:lnTo>
                  <a:pt x="46120" y="46470"/>
                </a:lnTo>
                <a:lnTo>
                  <a:pt x="46170" y="46390"/>
                </a:lnTo>
                <a:lnTo>
                  <a:pt x="46200" y="46350"/>
                </a:lnTo>
                <a:lnTo>
                  <a:pt x="46650" y="45980"/>
                </a:lnTo>
                <a:lnTo>
                  <a:pt x="46770" y="45920"/>
                </a:lnTo>
                <a:lnTo>
                  <a:pt x="46790" y="45890"/>
                </a:lnTo>
                <a:lnTo>
                  <a:pt x="46770" y="45820"/>
                </a:lnTo>
                <a:lnTo>
                  <a:pt x="46720" y="45670"/>
                </a:lnTo>
                <a:lnTo>
                  <a:pt x="46340" y="45230"/>
                </a:lnTo>
                <a:lnTo>
                  <a:pt x="46220" y="45030"/>
                </a:lnTo>
                <a:lnTo>
                  <a:pt x="46120" y="44900"/>
                </a:lnTo>
                <a:lnTo>
                  <a:pt x="45980" y="44810"/>
                </a:lnTo>
                <a:lnTo>
                  <a:pt x="45870" y="44780"/>
                </a:lnTo>
                <a:lnTo>
                  <a:pt x="45770" y="44760"/>
                </a:lnTo>
                <a:lnTo>
                  <a:pt x="45680" y="44760"/>
                </a:lnTo>
                <a:lnTo>
                  <a:pt x="45030" y="44840"/>
                </a:lnTo>
                <a:lnTo>
                  <a:pt x="44940" y="44840"/>
                </a:lnTo>
                <a:lnTo>
                  <a:pt x="44860" y="44800"/>
                </a:lnTo>
                <a:lnTo>
                  <a:pt x="44800" y="44740"/>
                </a:lnTo>
                <a:lnTo>
                  <a:pt x="44750" y="44610"/>
                </a:lnTo>
                <a:lnTo>
                  <a:pt x="44720" y="44500"/>
                </a:lnTo>
                <a:lnTo>
                  <a:pt x="44730" y="44130"/>
                </a:lnTo>
                <a:lnTo>
                  <a:pt x="44880" y="43210"/>
                </a:lnTo>
                <a:lnTo>
                  <a:pt x="45140" y="42860"/>
                </a:lnTo>
                <a:lnTo>
                  <a:pt x="45450" y="42330"/>
                </a:lnTo>
                <a:lnTo>
                  <a:pt x="45510" y="42260"/>
                </a:lnTo>
                <a:lnTo>
                  <a:pt x="45580" y="42200"/>
                </a:lnTo>
                <a:lnTo>
                  <a:pt x="45660" y="42140"/>
                </a:lnTo>
                <a:lnTo>
                  <a:pt x="45750" y="42100"/>
                </a:lnTo>
                <a:lnTo>
                  <a:pt x="46090" y="42050"/>
                </a:lnTo>
                <a:lnTo>
                  <a:pt x="46460" y="41920"/>
                </a:lnTo>
                <a:lnTo>
                  <a:pt x="46580" y="41840"/>
                </a:lnTo>
                <a:lnTo>
                  <a:pt x="46770" y="41690"/>
                </a:lnTo>
                <a:lnTo>
                  <a:pt x="46860" y="41640"/>
                </a:lnTo>
                <a:lnTo>
                  <a:pt x="46960" y="41600"/>
                </a:lnTo>
                <a:lnTo>
                  <a:pt x="47200" y="41540"/>
                </a:lnTo>
                <a:lnTo>
                  <a:pt x="47420" y="41510"/>
                </a:lnTo>
                <a:lnTo>
                  <a:pt x="47480" y="41480"/>
                </a:lnTo>
                <a:lnTo>
                  <a:pt x="47540" y="41420"/>
                </a:lnTo>
                <a:lnTo>
                  <a:pt x="47570" y="41330"/>
                </a:lnTo>
                <a:lnTo>
                  <a:pt x="47660" y="41070"/>
                </a:lnTo>
                <a:lnTo>
                  <a:pt x="47750" y="40950"/>
                </a:lnTo>
                <a:lnTo>
                  <a:pt x="47930" y="40790"/>
                </a:lnTo>
                <a:lnTo>
                  <a:pt x="47950" y="40760"/>
                </a:lnTo>
                <a:lnTo>
                  <a:pt x="47960" y="40730"/>
                </a:lnTo>
                <a:lnTo>
                  <a:pt x="47950" y="40690"/>
                </a:lnTo>
                <a:lnTo>
                  <a:pt x="47920" y="40640"/>
                </a:lnTo>
                <a:lnTo>
                  <a:pt x="47800" y="40580"/>
                </a:lnTo>
                <a:lnTo>
                  <a:pt x="47700" y="40580"/>
                </a:lnTo>
                <a:lnTo>
                  <a:pt x="47430" y="40650"/>
                </a:lnTo>
                <a:lnTo>
                  <a:pt x="47290" y="40660"/>
                </a:lnTo>
                <a:lnTo>
                  <a:pt x="47150" y="40640"/>
                </a:lnTo>
                <a:lnTo>
                  <a:pt x="47010" y="40610"/>
                </a:lnTo>
                <a:lnTo>
                  <a:pt x="46880" y="40560"/>
                </a:lnTo>
                <a:lnTo>
                  <a:pt x="46460" y="40350"/>
                </a:lnTo>
                <a:lnTo>
                  <a:pt x="46310" y="40330"/>
                </a:lnTo>
                <a:lnTo>
                  <a:pt x="46010" y="40340"/>
                </a:lnTo>
                <a:lnTo>
                  <a:pt x="45900" y="40280"/>
                </a:lnTo>
                <a:lnTo>
                  <a:pt x="45800" y="40170"/>
                </a:lnTo>
                <a:lnTo>
                  <a:pt x="45710" y="40050"/>
                </a:lnTo>
                <a:lnTo>
                  <a:pt x="45640" y="39910"/>
                </a:lnTo>
                <a:lnTo>
                  <a:pt x="45580" y="39740"/>
                </a:lnTo>
                <a:lnTo>
                  <a:pt x="45560" y="39480"/>
                </a:lnTo>
                <a:lnTo>
                  <a:pt x="45520" y="39300"/>
                </a:lnTo>
                <a:lnTo>
                  <a:pt x="45310" y="39060"/>
                </a:lnTo>
                <a:lnTo>
                  <a:pt x="45190" y="38890"/>
                </a:lnTo>
                <a:lnTo>
                  <a:pt x="45020" y="38530"/>
                </a:lnTo>
                <a:lnTo>
                  <a:pt x="44870" y="38380"/>
                </a:lnTo>
                <a:lnTo>
                  <a:pt x="44710" y="38280"/>
                </a:lnTo>
                <a:lnTo>
                  <a:pt x="44350" y="38250"/>
                </a:lnTo>
                <a:lnTo>
                  <a:pt x="44220" y="38200"/>
                </a:lnTo>
                <a:lnTo>
                  <a:pt x="44120" y="38100"/>
                </a:lnTo>
                <a:lnTo>
                  <a:pt x="44080" y="37970"/>
                </a:lnTo>
                <a:lnTo>
                  <a:pt x="44030" y="37640"/>
                </a:lnTo>
                <a:lnTo>
                  <a:pt x="44030" y="37540"/>
                </a:lnTo>
                <a:lnTo>
                  <a:pt x="44230" y="37220"/>
                </a:lnTo>
                <a:lnTo>
                  <a:pt x="44970" y="3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l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620" y="52650"/>
                </a:moveTo>
                <a:lnTo>
                  <a:pt x="56510" y="53130"/>
                </a:lnTo>
                <a:lnTo>
                  <a:pt x="56490" y="52900"/>
                </a:lnTo>
                <a:lnTo>
                  <a:pt x="56510" y="52720"/>
                </a:lnTo>
                <a:lnTo>
                  <a:pt x="56540" y="52620"/>
                </a:lnTo>
                <a:lnTo>
                  <a:pt x="56610" y="52650"/>
                </a:lnTo>
                <a:lnTo>
                  <a:pt x="56620" y="52650"/>
                </a:lnTo>
                <a:close/>
                <a:moveTo>
                  <a:pt x="48290" y="52340"/>
                </a:moveTo>
                <a:lnTo>
                  <a:pt x="48630" y="52180"/>
                </a:lnTo>
                <a:lnTo>
                  <a:pt x="48770" y="52160"/>
                </a:lnTo>
                <a:lnTo>
                  <a:pt x="49050" y="52110"/>
                </a:lnTo>
                <a:lnTo>
                  <a:pt x="49520" y="51900"/>
                </a:lnTo>
                <a:lnTo>
                  <a:pt x="50500" y="51340"/>
                </a:lnTo>
                <a:lnTo>
                  <a:pt x="50530" y="51340"/>
                </a:lnTo>
                <a:lnTo>
                  <a:pt x="51090" y="52270"/>
                </a:lnTo>
                <a:lnTo>
                  <a:pt x="51330" y="52810"/>
                </a:lnTo>
                <a:lnTo>
                  <a:pt x="51550" y="53070"/>
                </a:lnTo>
                <a:lnTo>
                  <a:pt x="51650" y="53220"/>
                </a:lnTo>
                <a:lnTo>
                  <a:pt x="51760" y="53330"/>
                </a:lnTo>
                <a:lnTo>
                  <a:pt x="51920" y="53380"/>
                </a:lnTo>
                <a:lnTo>
                  <a:pt x="52130" y="53340"/>
                </a:lnTo>
                <a:lnTo>
                  <a:pt x="52480" y="53210"/>
                </a:lnTo>
                <a:lnTo>
                  <a:pt x="52660" y="53230"/>
                </a:lnTo>
                <a:lnTo>
                  <a:pt x="52810" y="53330"/>
                </a:lnTo>
                <a:lnTo>
                  <a:pt x="52900" y="53470"/>
                </a:lnTo>
                <a:lnTo>
                  <a:pt x="53050" y="53800"/>
                </a:lnTo>
                <a:lnTo>
                  <a:pt x="53200" y="53970"/>
                </a:lnTo>
                <a:lnTo>
                  <a:pt x="53540" y="54270"/>
                </a:lnTo>
                <a:lnTo>
                  <a:pt x="53610" y="54440"/>
                </a:lnTo>
                <a:lnTo>
                  <a:pt x="53690" y="54560"/>
                </a:lnTo>
                <a:lnTo>
                  <a:pt x="53870" y="54690"/>
                </a:lnTo>
                <a:lnTo>
                  <a:pt x="54000" y="54850"/>
                </a:lnTo>
                <a:lnTo>
                  <a:pt x="53950" y="55040"/>
                </a:lnTo>
                <a:lnTo>
                  <a:pt x="53820" y="55250"/>
                </a:lnTo>
                <a:lnTo>
                  <a:pt x="53820" y="55420"/>
                </a:lnTo>
                <a:lnTo>
                  <a:pt x="53860" y="55580"/>
                </a:lnTo>
                <a:lnTo>
                  <a:pt x="53840" y="55800"/>
                </a:lnTo>
                <a:lnTo>
                  <a:pt x="53780" y="55890"/>
                </a:lnTo>
                <a:lnTo>
                  <a:pt x="53590" y="56040"/>
                </a:lnTo>
                <a:lnTo>
                  <a:pt x="53520" y="56130"/>
                </a:lnTo>
                <a:lnTo>
                  <a:pt x="53510" y="56240"/>
                </a:lnTo>
                <a:lnTo>
                  <a:pt x="53590" y="56440"/>
                </a:lnTo>
                <a:lnTo>
                  <a:pt x="53610" y="56530"/>
                </a:lnTo>
                <a:lnTo>
                  <a:pt x="53410" y="57080"/>
                </a:lnTo>
                <a:lnTo>
                  <a:pt x="53330" y="57210"/>
                </a:lnTo>
                <a:lnTo>
                  <a:pt x="53040" y="57530"/>
                </a:lnTo>
                <a:lnTo>
                  <a:pt x="52850" y="57780"/>
                </a:lnTo>
                <a:lnTo>
                  <a:pt x="52800" y="58080"/>
                </a:lnTo>
                <a:lnTo>
                  <a:pt x="52990" y="59100"/>
                </a:lnTo>
                <a:lnTo>
                  <a:pt x="53020" y="59190"/>
                </a:lnTo>
                <a:lnTo>
                  <a:pt x="52960" y="59220"/>
                </a:lnTo>
                <a:lnTo>
                  <a:pt x="52910" y="59250"/>
                </a:lnTo>
                <a:lnTo>
                  <a:pt x="52850" y="59290"/>
                </a:lnTo>
                <a:lnTo>
                  <a:pt x="52770" y="59350"/>
                </a:lnTo>
                <a:lnTo>
                  <a:pt x="52530" y="59610"/>
                </a:lnTo>
                <a:lnTo>
                  <a:pt x="52470" y="59660"/>
                </a:lnTo>
                <a:lnTo>
                  <a:pt x="52420" y="59680"/>
                </a:lnTo>
                <a:lnTo>
                  <a:pt x="52290" y="59590"/>
                </a:lnTo>
                <a:lnTo>
                  <a:pt x="52100" y="59400"/>
                </a:lnTo>
                <a:lnTo>
                  <a:pt x="51740" y="58860"/>
                </a:lnTo>
                <a:lnTo>
                  <a:pt x="51360" y="58170"/>
                </a:lnTo>
                <a:lnTo>
                  <a:pt x="51200" y="57980"/>
                </a:lnTo>
                <a:lnTo>
                  <a:pt x="50500" y="57290"/>
                </a:lnTo>
                <a:lnTo>
                  <a:pt x="50000" y="56580"/>
                </a:lnTo>
                <a:lnTo>
                  <a:pt x="49880" y="56540"/>
                </a:lnTo>
                <a:lnTo>
                  <a:pt x="49740" y="56540"/>
                </a:lnTo>
                <a:lnTo>
                  <a:pt x="49650" y="56560"/>
                </a:lnTo>
                <a:lnTo>
                  <a:pt x="49560" y="56590"/>
                </a:lnTo>
                <a:lnTo>
                  <a:pt x="49160" y="56790"/>
                </a:lnTo>
                <a:lnTo>
                  <a:pt x="49050" y="56830"/>
                </a:lnTo>
                <a:lnTo>
                  <a:pt x="48950" y="56820"/>
                </a:lnTo>
                <a:lnTo>
                  <a:pt x="48890" y="56770"/>
                </a:lnTo>
                <a:lnTo>
                  <a:pt x="48870" y="56690"/>
                </a:lnTo>
                <a:lnTo>
                  <a:pt x="48880" y="56620"/>
                </a:lnTo>
                <a:lnTo>
                  <a:pt x="48930" y="56530"/>
                </a:lnTo>
                <a:lnTo>
                  <a:pt x="49000" y="56440"/>
                </a:lnTo>
                <a:lnTo>
                  <a:pt x="49150" y="56340"/>
                </a:lnTo>
                <a:lnTo>
                  <a:pt x="49470" y="56210"/>
                </a:lnTo>
                <a:lnTo>
                  <a:pt x="49600" y="56080"/>
                </a:lnTo>
                <a:lnTo>
                  <a:pt x="49620" y="55750"/>
                </a:lnTo>
                <a:lnTo>
                  <a:pt x="49670" y="55700"/>
                </a:lnTo>
                <a:lnTo>
                  <a:pt x="49680" y="55690"/>
                </a:lnTo>
                <a:lnTo>
                  <a:pt x="49700" y="55670"/>
                </a:lnTo>
                <a:lnTo>
                  <a:pt x="49750" y="55640"/>
                </a:lnTo>
                <a:lnTo>
                  <a:pt x="49820" y="55610"/>
                </a:lnTo>
                <a:lnTo>
                  <a:pt x="49930" y="55590"/>
                </a:lnTo>
                <a:lnTo>
                  <a:pt x="50100" y="55530"/>
                </a:lnTo>
                <a:lnTo>
                  <a:pt x="50150" y="55500"/>
                </a:lnTo>
                <a:lnTo>
                  <a:pt x="50210" y="55460"/>
                </a:lnTo>
                <a:lnTo>
                  <a:pt x="50240" y="55410"/>
                </a:lnTo>
                <a:lnTo>
                  <a:pt x="50260" y="55350"/>
                </a:lnTo>
                <a:lnTo>
                  <a:pt x="50270" y="55270"/>
                </a:lnTo>
                <a:lnTo>
                  <a:pt x="50260" y="55230"/>
                </a:lnTo>
                <a:lnTo>
                  <a:pt x="50210" y="55170"/>
                </a:lnTo>
                <a:lnTo>
                  <a:pt x="50110" y="55120"/>
                </a:lnTo>
                <a:lnTo>
                  <a:pt x="50040" y="55050"/>
                </a:lnTo>
                <a:lnTo>
                  <a:pt x="50010" y="54950"/>
                </a:lnTo>
                <a:lnTo>
                  <a:pt x="50010" y="54880"/>
                </a:lnTo>
                <a:lnTo>
                  <a:pt x="50020" y="54770"/>
                </a:lnTo>
                <a:lnTo>
                  <a:pt x="50020" y="54640"/>
                </a:lnTo>
                <a:lnTo>
                  <a:pt x="49990" y="54530"/>
                </a:lnTo>
                <a:lnTo>
                  <a:pt x="49910" y="54470"/>
                </a:lnTo>
                <a:lnTo>
                  <a:pt x="49840" y="54460"/>
                </a:lnTo>
                <a:lnTo>
                  <a:pt x="49770" y="54490"/>
                </a:lnTo>
                <a:lnTo>
                  <a:pt x="49360" y="54710"/>
                </a:lnTo>
                <a:lnTo>
                  <a:pt x="49250" y="54730"/>
                </a:lnTo>
                <a:lnTo>
                  <a:pt x="49150" y="54730"/>
                </a:lnTo>
                <a:lnTo>
                  <a:pt x="49070" y="54710"/>
                </a:lnTo>
                <a:lnTo>
                  <a:pt x="48970" y="54650"/>
                </a:lnTo>
                <a:lnTo>
                  <a:pt x="48880" y="54570"/>
                </a:lnTo>
                <a:lnTo>
                  <a:pt x="48360" y="54060"/>
                </a:lnTo>
                <a:lnTo>
                  <a:pt x="48290" y="54000"/>
                </a:lnTo>
                <a:lnTo>
                  <a:pt x="48150" y="53920"/>
                </a:lnTo>
                <a:lnTo>
                  <a:pt x="48140" y="53880"/>
                </a:lnTo>
                <a:lnTo>
                  <a:pt x="48180" y="53800"/>
                </a:lnTo>
                <a:lnTo>
                  <a:pt x="48240" y="53700"/>
                </a:lnTo>
                <a:lnTo>
                  <a:pt x="48270" y="53520"/>
                </a:lnTo>
                <a:lnTo>
                  <a:pt x="48270" y="53380"/>
                </a:lnTo>
                <a:lnTo>
                  <a:pt x="48090" y="52520"/>
                </a:lnTo>
                <a:lnTo>
                  <a:pt x="48290" y="52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ngoc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620" y="52650"/>
                </a:moveTo>
                <a:lnTo>
                  <a:pt x="56960" y="52870"/>
                </a:lnTo>
                <a:lnTo>
                  <a:pt x="58130" y="53940"/>
                </a:lnTo>
                <a:lnTo>
                  <a:pt x="59130" y="54860"/>
                </a:lnTo>
                <a:lnTo>
                  <a:pt x="60120" y="56050"/>
                </a:lnTo>
                <a:lnTo>
                  <a:pt x="61350" y="57520"/>
                </a:lnTo>
                <a:lnTo>
                  <a:pt x="62390" y="58770"/>
                </a:lnTo>
                <a:lnTo>
                  <a:pt x="63360" y="59940"/>
                </a:lnTo>
                <a:lnTo>
                  <a:pt x="64130" y="61420"/>
                </a:lnTo>
                <a:lnTo>
                  <a:pt x="65120" y="62680"/>
                </a:lnTo>
                <a:lnTo>
                  <a:pt x="66310" y="64200"/>
                </a:lnTo>
                <a:lnTo>
                  <a:pt x="66730" y="64720"/>
                </a:lnTo>
                <a:lnTo>
                  <a:pt x="66720" y="64730"/>
                </a:lnTo>
                <a:lnTo>
                  <a:pt x="66410" y="64980"/>
                </a:lnTo>
                <a:lnTo>
                  <a:pt x="66150" y="65080"/>
                </a:lnTo>
                <a:lnTo>
                  <a:pt x="65810" y="65090"/>
                </a:lnTo>
                <a:lnTo>
                  <a:pt x="65530" y="65130"/>
                </a:lnTo>
                <a:lnTo>
                  <a:pt x="64970" y="65260"/>
                </a:lnTo>
                <a:lnTo>
                  <a:pt x="64720" y="65360"/>
                </a:lnTo>
                <a:lnTo>
                  <a:pt x="64560" y="65460"/>
                </a:lnTo>
                <a:lnTo>
                  <a:pt x="64390" y="65650"/>
                </a:lnTo>
                <a:lnTo>
                  <a:pt x="64360" y="65710"/>
                </a:lnTo>
                <a:lnTo>
                  <a:pt x="64360" y="65790"/>
                </a:lnTo>
                <a:lnTo>
                  <a:pt x="64410" y="66190"/>
                </a:lnTo>
                <a:lnTo>
                  <a:pt x="64400" y="66350"/>
                </a:lnTo>
                <a:lnTo>
                  <a:pt x="64350" y="66510"/>
                </a:lnTo>
                <a:lnTo>
                  <a:pt x="64230" y="66670"/>
                </a:lnTo>
                <a:lnTo>
                  <a:pt x="64110" y="66730"/>
                </a:lnTo>
                <a:lnTo>
                  <a:pt x="63990" y="66780"/>
                </a:lnTo>
                <a:lnTo>
                  <a:pt x="63820" y="66870"/>
                </a:lnTo>
                <a:lnTo>
                  <a:pt x="63520" y="67190"/>
                </a:lnTo>
                <a:lnTo>
                  <a:pt x="63360" y="67270"/>
                </a:lnTo>
                <a:lnTo>
                  <a:pt x="63180" y="67310"/>
                </a:lnTo>
                <a:lnTo>
                  <a:pt x="63010" y="67270"/>
                </a:lnTo>
                <a:lnTo>
                  <a:pt x="62430" y="67070"/>
                </a:lnTo>
                <a:lnTo>
                  <a:pt x="62300" y="67050"/>
                </a:lnTo>
                <a:lnTo>
                  <a:pt x="62220" y="67010"/>
                </a:lnTo>
                <a:lnTo>
                  <a:pt x="62150" y="66950"/>
                </a:lnTo>
                <a:lnTo>
                  <a:pt x="62030" y="66750"/>
                </a:lnTo>
                <a:lnTo>
                  <a:pt x="61900" y="66610"/>
                </a:lnTo>
                <a:lnTo>
                  <a:pt x="61710" y="66440"/>
                </a:lnTo>
                <a:lnTo>
                  <a:pt x="61640" y="66390"/>
                </a:lnTo>
                <a:lnTo>
                  <a:pt x="61580" y="66360"/>
                </a:lnTo>
                <a:lnTo>
                  <a:pt x="61530" y="66340"/>
                </a:lnTo>
                <a:lnTo>
                  <a:pt x="61450" y="66330"/>
                </a:lnTo>
                <a:lnTo>
                  <a:pt x="61420" y="66350"/>
                </a:lnTo>
                <a:lnTo>
                  <a:pt x="61390" y="66400"/>
                </a:lnTo>
                <a:lnTo>
                  <a:pt x="61370" y="66520"/>
                </a:lnTo>
                <a:lnTo>
                  <a:pt x="61350" y="66570"/>
                </a:lnTo>
                <a:lnTo>
                  <a:pt x="61290" y="66660"/>
                </a:lnTo>
                <a:lnTo>
                  <a:pt x="61250" y="66770"/>
                </a:lnTo>
                <a:lnTo>
                  <a:pt x="61250" y="66840"/>
                </a:lnTo>
                <a:lnTo>
                  <a:pt x="61250" y="66900"/>
                </a:lnTo>
                <a:lnTo>
                  <a:pt x="61260" y="66960"/>
                </a:lnTo>
                <a:lnTo>
                  <a:pt x="61310" y="67110"/>
                </a:lnTo>
                <a:lnTo>
                  <a:pt x="61320" y="67140"/>
                </a:lnTo>
                <a:lnTo>
                  <a:pt x="61300" y="67230"/>
                </a:lnTo>
                <a:lnTo>
                  <a:pt x="58170" y="67230"/>
                </a:lnTo>
                <a:lnTo>
                  <a:pt x="58060" y="67230"/>
                </a:lnTo>
                <a:lnTo>
                  <a:pt x="57670" y="66940"/>
                </a:lnTo>
                <a:lnTo>
                  <a:pt x="57330" y="66780"/>
                </a:lnTo>
                <a:lnTo>
                  <a:pt x="57180" y="66640"/>
                </a:lnTo>
                <a:lnTo>
                  <a:pt x="55850" y="64860"/>
                </a:lnTo>
                <a:lnTo>
                  <a:pt x="55540" y="63920"/>
                </a:lnTo>
                <a:lnTo>
                  <a:pt x="55370" y="63090"/>
                </a:lnTo>
                <a:lnTo>
                  <a:pt x="55300" y="61900"/>
                </a:lnTo>
                <a:lnTo>
                  <a:pt x="55300" y="61410"/>
                </a:lnTo>
                <a:lnTo>
                  <a:pt x="55300" y="61390"/>
                </a:lnTo>
                <a:lnTo>
                  <a:pt x="55400" y="61360"/>
                </a:lnTo>
                <a:lnTo>
                  <a:pt x="55570" y="61330"/>
                </a:lnTo>
                <a:lnTo>
                  <a:pt x="55770" y="61250"/>
                </a:lnTo>
                <a:lnTo>
                  <a:pt x="55950" y="61130"/>
                </a:lnTo>
                <a:lnTo>
                  <a:pt x="56030" y="61000"/>
                </a:lnTo>
                <a:lnTo>
                  <a:pt x="56040" y="60900"/>
                </a:lnTo>
                <a:lnTo>
                  <a:pt x="56090" y="60840"/>
                </a:lnTo>
                <a:lnTo>
                  <a:pt x="56220" y="60760"/>
                </a:lnTo>
                <a:lnTo>
                  <a:pt x="56240" y="60660"/>
                </a:lnTo>
                <a:lnTo>
                  <a:pt x="56170" y="60540"/>
                </a:lnTo>
                <a:lnTo>
                  <a:pt x="56080" y="60420"/>
                </a:lnTo>
                <a:lnTo>
                  <a:pt x="56030" y="60310"/>
                </a:lnTo>
                <a:lnTo>
                  <a:pt x="56140" y="60000"/>
                </a:lnTo>
                <a:lnTo>
                  <a:pt x="56400" y="59710"/>
                </a:lnTo>
                <a:lnTo>
                  <a:pt x="56600" y="59430"/>
                </a:lnTo>
                <a:lnTo>
                  <a:pt x="56530" y="59150"/>
                </a:lnTo>
                <a:lnTo>
                  <a:pt x="56350" y="58820"/>
                </a:lnTo>
                <a:lnTo>
                  <a:pt x="56390" y="58510"/>
                </a:lnTo>
                <a:lnTo>
                  <a:pt x="56610" y="58360"/>
                </a:lnTo>
                <a:lnTo>
                  <a:pt x="56950" y="58460"/>
                </a:lnTo>
                <a:lnTo>
                  <a:pt x="57100" y="58580"/>
                </a:lnTo>
                <a:lnTo>
                  <a:pt x="57350" y="58850"/>
                </a:lnTo>
                <a:lnTo>
                  <a:pt x="57510" y="58940"/>
                </a:lnTo>
                <a:lnTo>
                  <a:pt x="57410" y="59350"/>
                </a:lnTo>
                <a:lnTo>
                  <a:pt x="57500" y="59830"/>
                </a:lnTo>
                <a:lnTo>
                  <a:pt x="57760" y="60160"/>
                </a:lnTo>
                <a:lnTo>
                  <a:pt x="58130" y="60070"/>
                </a:lnTo>
                <a:lnTo>
                  <a:pt x="58180" y="60130"/>
                </a:lnTo>
                <a:lnTo>
                  <a:pt x="58320" y="60250"/>
                </a:lnTo>
                <a:lnTo>
                  <a:pt x="58370" y="60310"/>
                </a:lnTo>
                <a:lnTo>
                  <a:pt x="58630" y="60270"/>
                </a:lnTo>
                <a:lnTo>
                  <a:pt x="58910" y="60520"/>
                </a:lnTo>
                <a:lnTo>
                  <a:pt x="59130" y="60900"/>
                </a:lnTo>
                <a:lnTo>
                  <a:pt x="59220" y="61240"/>
                </a:lnTo>
                <a:lnTo>
                  <a:pt x="59290" y="61350"/>
                </a:lnTo>
                <a:lnTo>
                  <a:pt x="59570" y="61690"/>
                </a:lnTo>
                <a:lnTo>
                  <a:pt x="59610" y="61760"/>
                </a:lnTo>
                <a:lnTo>
                  <a:pt x="59810" y="61830"/>
                </a:lnTo>
                <a:lnTo>
                  <a:pt x="59940" y="61990"/>
                </a:lnTo>
                <a:lnTo>
                  <a:pt x="60160" y="62330"/>
                </a:lnTo>
                <a:lnTo>
                  <a:pt x="60710" y="62810"/>
                </a:lnTo>
                <a:lnTo>
                  <a:pt x="60730" y="62860"/>
                </a:lnTo>
                <a:lnTo>
                  <a:pt x="60760" y="62930"/>
                </a:lnTo>
                <a:lnTo>
                  <a:pt x="60800" y="63010"/>
                </a:lnTo>
                <a:lnTo>
                  <a:pt x="60860" y="63050"/>
                </a:lnTo>
                <a:lnTo>
                  <a:pt x="60960" y="63040"/>
                </a:lnTo>
                <a:lnTo>
                  <a:pt x="61130" y="62920"/>
                </a:lnTo>
                <a:lnTo>
                  <a:pt x="61220" y="62890"/>
                </a:lnTo>
                <a:lnTo>
                  <a:pt x="61300" y="62810"/>
                </a:lnTo>
                <a:lnTo>
                  <a:pt x="61390" y="62610"/>
                </a:lnTo>
                <a:lnTo>
                  <a:pt x="61450" y="62410"/>
                </a:lnTo>
                <a:lnTo>
                  <a:pt x="61450" y="62290"/>
                </a:lnTo>
                <a:lnTo>
                  <a:pt x="61270" y="62010"/>
                </a:lnTo>
                <a:lnTo>
                  <a:pt x="60800" y="61050"/>
                </a:lnTo>
                <a:lnTo>
                  <a:pt x="60680" y="60690"/>
                </a:lnTo>
                <a:lnTo>
                  <a:pt x="60640" y="60270"/>
                </a:lnTo>
                <a:lnTo>
                  <a:pt x="60280" y="59710"/>
                </a:lnTo>
                <a:lnTo>
                  <a:pt x="60180" y="59510"/>
                </a:lnTo>
                <a:lnTo>
                  <a:pt x="60190" y="59320"/>
                </a:lnTo>
                <a:lnTo>
                  <a:pt x="60230" y="59120"/>
                </a:lnTo>
                <a:lnTo>
                  <a:pt x="60240" y="58940"/>
                </a:lnTo>
                <a:lnTo>
                  <a:pt x="60110" y="58630"/>
                </a:lnTo>
                <a:lnTo>
                  <a:pt x="59700" y="57990"/>
                </a:lnTo>
                <a:lnTo>
                  <a:pt x="59610" y="57660"/>
                </a:lnTo>
                <a:lnTo>
                  <a:pt x="59590" y="57250"/>
                </a:lnTo>
                <a:lnTo>
                  <a:pt x="59550" y="57030"/>
                </a:lnTo>
                <a:lnTo>
                  <a:pt x="59470" y="56760"/>
                </a:lnTo>
                <a:lnTo>
                  <a:pt x="59460" y="56560"/>
                </a:lnTo>
                <a:lnTo>
                  <a:pt x="59420" y="56490"/>
                </a:lnTo>
                <a:lnTo>
                  <a:pt x="59280" y="56320"/>
                </a:lnTo>
                <a:lnTo>
                  <a:pt x="59150" y="56130"/>
                </a:lnTo>
                <a:lnTo>
                  <a:pt x="59010" y="55720"/>
                </a:lnTo>
                <a:lnTo>
                  <a:pt x="58950" y="55390"/>
                </a:lnTo>
                <a:lnTo>
                  <a:pt x="58790" y="55170"/>
                </a:lnTo>
                <a:lnTo>
                  <a:pt x="58360" y="55080"/>
                </a:lnTo>
                <a:lnTo>
                  <a:pt x="57180" y="55120"/>
                </a:lnTo>
                <a:lnTo>
                  <a:pt x="57010" y="55100"/>
                </a:lnTo>
                <a:lnTo>
                  <a:pt x="56800" y="55000"/>
                </a:lnTo>
                <a:lnTo>
                  <a:pt x="56540" y="54730"/>
                </a:lnTo>
                <a:lnTo>
                  <a:pt x="56480" y="54420"/>
                </a:lnTo>
                <a:lnTo>
                  <a:pt x="56560" y="53670"/>
                </a:lnTo>
                <a:lnTo>
                  <a:pt x="56510" y="53130"/>
                </a:lnTo>
                <a:lnTo>
                  <a:pt x="56620" y="5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chi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730" y="64720"/>
                </a:moveTo>
                <a:lnTo>
                  <a:pt x="67140" y="65250"/>
                </a:lnTo>
                <a:lnTo>
                  <a:pt x="67700" y="65820"/>
                </a:lnTo>
                <a:lnTo>
                  <a:pt x="67830" y="65990"/>
                </a:lnTo>
                <a:lnTo>
                  <a:pt x="67890" y="66190"/>
                </a:lnTo>
                <a:lnTo>
                  <a:pt x="68010" y="68660"/>
                </a:lnTo>
                <a:lnTo>
                  <a:pt x="68090" y="68760"/>
                </a:lnTo>
                <a:lnTo>
                  <a:pt x="68230" y="68780"/>
                </a:lnTo>
                <a:lnTo>
                  <a:pt x="68480" y="68780"/>
                </a:lnTo>
                <a:lnTo>
                  <a:pt x="68050" y="69790"/>
                </a:lnTo>
                <a:lnTo>
                  <a:pt x="67740" y="70540"/>
                </a:lnTo>
                <a:lnTo>
                  <a:pt x="67190" y="71850"/>
                </a:lnTo>
                <a:lnTo>
                  <a:pt x="67110" y="72140"/>
                </a:lnTo>
                <a:lnTo>
                  <a:pt x="67110" y="72420"/>
                </a:lnTo>
                <a:lnTo>
                  <a:pt x="67160" y="72610"/>
                </a:lnTo>
                <a:lnTo>
                  <a:pt x="64220" y="72560"/>
                </a:lnTo>
                <a:lnTo>
                  <a:pt x="64190" y="72580"/>
                </a:lnTo>
                <a:lnTo>
                  <a:pt x="64140" y="72610"/>
                </a:lnTo>
                <a:lnTo>
                  <a:pt x="64120" y="72640"/>
                </a:lnTo>
                <a:lnTo>
                  <a:pt x="64010" y="72730"/>
                </a:lnTo>
                <a:lnTo>
                  <a:pt x="63890" y="72810"/>
                </a:lnTo>
                <a:lnTo>
                  <a:pt x="63740" y="72870"/>
                </a:lnTo>
                <a:lnTo>
                  <a:pt x="63500" y="72950"/>
                </a:lnTo>
                <a:lnTo>
                  <a:pt x="63350" y="72970"/>
                </a:lnTo>
                <a:lnTo>
                  <a:pt x="63220" y="72970"/>
                </a:lnTo>
                <a:lnTo>
                  <a:pt x="63010" y="72900"/>
                </a:lnTo>
                <a:lnTo>
                  <a:pt x="62430" y="72660"/>
                </a:lnTo>
                <a:lnTo>
                  <a:pt x="62200" y="72610"/>
                </a:lnTo>
                <a:lnTo>
                  <a:pt x="62070" y="72620"/>
                </a:lnTo>
                <a:lnTo>
                  <a:pt x="61940" y="72660"/>
                </a:lnTo>
                <a:lnTo>
                  <a:pt x="61870" y="72710"/>
                </a:lnTo>
                <a:lnTo>
                  <a:pt x="61650" y="72940"/>
                </a:lnTo>
                <a:lnTo>
                  <a:pt x="61540" y="73010"/>
                </a:lnTo>
                <a:lnTo>
                  <a:pt x="61430" y="73010"/>
                </a:lnTo>
                <a:lnTo>
                  <a:pt x="61290" y="72990"/>
                </a:lnTo>
                <a:lnTo>
                  <a:pt x="61100" y="72920"/>
                </a:lnTo>
                <a:lnTo>
                  <a:pt x="60910" y="72880"/>
                </a:lnTo>
                <a:lnTo>
                  <a:pt x="60800" y="72900"/>
                </a:lnTo>
                <a:lnTo>
                  <a:pt x="60710" y="72970"/>
                </a:lnTo>
                <a:lnTo>
                  <a:pt x="60610" y="73070"/>
                </a:lnTo>
                <a:lnTo>
                  <a:pt x="60470" y="73160"/>
                </a:lnTo>
                <a:lnTo>
                  <a:pt x="60360" y="73160"/>
                </a:lnTo>
                <a:lnTo>
                  <a:pt x="60280" y="73100"/>
                </a:lnTo>
                <a:lnTo>
                  <a:pt x="60230" y="73030"/>
                </a:lnTo>
                <a:lnTo>
                  <a:pt x="60140" y="72830"/>
                </a:lnTo>
                <a:lnTo>
                  <a:pt x="60230" y="72740"/>
                </a:lnTo>
                <a:lnTo>
                  <a:pt x="60320" y="72550"/>
                </a:lnTo>
                <a:lnTo>
                  <a:pt x="60360" y="72300"/>
                </a:lnTo>
                <a:lnTo>
                  <a:pt x="60520" y="71860"/>
                </a:lnTo>
                <a:lnTo>
                  <a:pt x="60590" y="71550"/>
                </a:lnTo>
                <a:lnTo>
                  <a:pt x="60790" y="71130"/>
                </a:lnTo>
                <a:lnTo>
                  <a:pt x="60820" y="71020"/>
                </a:lnTo>
                <a:lnTo>
                  <a:pt x="60830" y="70830"/>
                </a:lnTo>
                <a:lnTo>
                  <a:pt x="60860" y="70730"/>
                </a:lnTo>
                <a:lnTo>
                  <a:pt x="60940" y="70590"/>
                </a:lnTo>
                <a:lnTo>
                  <a:pt x="61280" y="70040"/>
                </a:lnTo>
                <a:lnTo>
                  <a:pt x="61450" y="69920"/>
                </a:lnTo>
                <a:lnTo>
                  <a:pt x="61570" y="69820"/>
                </a:lnTo>
                <a:lnTo>
                  <a:pt x="61650" y="69560"/>
                </a:lnTo>
                <a:lnTo>
                  <a:pt x="61760" y="68610"/>
                </a:lnTo>
                <a:lnTo>
                  <a:pt x="61740" y="68050"/>
                </a:lnTo>
                <a:lnTo>
                  <a:pt x="61610" y="67540"/>
                </a:lnTo>
                <a:lnTo>
                  <a:pt x="61340" y="67250"/>
                </a:lnTo>
                <a:lnTo>
                  <a:pt x="61300" y="67230"/>
                </a:lnTo>
                <a:lnTo>
                  <a:pt x="61320" y="67140"/>
                </a:lnTo>
                <a:lnTo>
                  <a:pt x="61310" y="67110"/>
                </a:lnTo>
                <a:lnTo>
                  <a:pt x="61260" y="66960"/>
                </a:lnTo>
                <a:lnTo>
                  <a:pt x="61250" y="66900"/>
                </a:lnTo>
                <a:lnTo>
                  <a:pt x="61250" y="66840"/>
                </a:lnTo>
                <a:lnTo>
                  <a:pt x="61250" y="66770"/>
                </a:lnTo>
                <a:lnTo>
                  <a:pt x="61290" y="66660"/>
                </a:lnTo>
                <a:lnTo>
                  <a:pt x="61350" y="66570"/>
                </a:lnTo>
                <a:lnTo>
                  <a:pt x="61370" y="66520"/>
                </a:lnTo>
                <a:lnTo>
                  <a:pt x="61390" y="66400"/>
                </a:lnTo>
                <a:lnTo>
                  <a:pt x="61420" y="66350"/>
                </a:lnTo>
                <a:lnTo>
                  <a:pt x="61450" y="66330"/>
                </a:lnTo>
                <a:lnTo>
                  <a:pt x="61530" y="66340"/>
                </a:lnTo>
                <a:lnTo>
                  <a:pt x="61580" y="66360"/>
                </a:lnTo>
                <a:lnTo>
                  <a:pt x="61640" y="66390"/>
                </a:lnTo>
                <a:lnTo>
                  <a:pt x="61710" y="66440"/>
                </a:lnTo>
                <a:lnTo>
                  <a:pt x="61900" y="66610"/>
                </a:lnTo>
                <a:lnTo>
                  <a:pt x="62030" y="66750"/>
                </a:lnTo>
                <a:lnTo>
                  <a:pt x="62150" y="66950"/>
                </a:lnTo>
                <a:lnTo>
                  <a:pt x="62220" y="67010"/>
                </a:lnTo>
                <a:lnTo>
                  <a:pt x="62300" y="67050"/>
                </a:lnTo>
                <a:lnTo>
                  <a:pt x="62430" y="67070"/>
                </a:lnTo>
                <a:lnTo>
                  <a:pt x="63010" y="67270"/>
                </a:lnTo>
                <a:lnTo>
                  <a:pt x="63180" y="67310"/>
                </a:lnTo>
                <a:lnTo>
                  <a:pt x="63360" y="67270"/>
                </a:lnTo>
                <a:lnTo>
                  <a:pt x="63520" y="67190"/>
                </a:lnTo>
                <a:lnTo>
                  <a:pt x="63820" y="66870"/>
                </a:lnTo>
                <a:lnTo>
                  <a:pt x="63990" y="66780"/>
                </a:lnTo>
                <a:lnTo>
                  <a:pt x="64110" y="66730"/>
                </a:lnTo>
                <a:lnTo>
                  <a:pt x="64230" y="66670"/>
                </a:lnTo>
                <a:lnTo>
                  <a:pt x="64350" y="66510"/>
                </a:lnTo>
                <a:lnTo>
                  <a:pt x="64400" y="66350"/>
                </a:lnTo>
                <a:lnTo>
                  <a:pt x="64410" y="66190"/>
                </a:lnTo>
                <a:lnTo>
                  <a:pt x="64360" y="65790"/>
                </a:lnTo>
                <a:lnTo>
                  <a:pt x="64360" y="65710"/>
                </a:lnTo>
                <a:lnTo>
                  <a:pt x="64390" y="65650"/>
                </a:lnTo>
                <a:lnTo>
                  <a:pt x="64560" y="65460"/>
                </a:lnTo>
                <a:lnTo>
                  <a:pt x="64720" y="65360"/>
                </a:lnTo>
                <a:lnTo>
                  <a:pt x="64970" y="65260"/>
                </a:lnTo>
                <a:lnTo>
                  <a:pt x="65530" y="65130"/>
                </a:lnTo>
                <a:lnTo>
                  <a:pt x="65810" y="65090"/>
                </a:lnTo>
                <a:lnTo>
                  <a:pt x="66150" y="65080"/>
                </a:lnTo>
                <a:lnTo>
                  <a:pt x="66410" y="64980"/>
                </a:lnTo>
                <a:lnTo>
                  <a:pt x="66720" y="64730"/>
                </a:lnTo>
                <a:lnTo>
                  <a:pt x="66730" y="64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Ded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100" y="63200"/>
                </a:moveTo>
                <a:lnTo>
                  <a:pt x="51010" y="63060"/>
                </a:lnTo>
                <a:lnTo>
                  <a:pt x="50690" y="62890"/>
                </a:lnTo>
                <a:lnTo>
                  <a:pt x="50590" y="62910"/>
                </a:lnTo>
                <a:lnTo>
                  <a:pt x="50500" y="62960"/>
                </a:lnTo>
                <a:lnTo>
                  <a:pt x="50420" y="63030"/>
                </a:lnTo>
                <a:lnTo>
                  <a:pt x="50330" y="63090"/>
                </a:lnTo>
                <a:lnTo>
                  <a:pt x="50240" y="63110"/>
                </a:lnTo>
                <a:lnTo>
                  <a:pt x="50060" y="63090"/>
                </a:lnTo>
                <a:lnTo>
                  <a:pt x="49970" y="63100"/>
                </a:lnTo>
                <a:lnTo>
                  <a:pt x="48840" y="63500"/>
                </a:lnTo>
                <a:lnTo>
                  <a:pt x="48010" y="63530"/>
                </a:lnTo>
                <a:lnTo>
                  <a:pt x="47650" y="63680"/>
                </a:lnTo>
                <a:lnTo>
                  <a:pt x="47560" y="63800"/>
                </a:lnTo>
                <a:lnTo>
                  <a:pt x="47430" y="64100"/>
                </a:lnTo>
                <a:lnTo>
                  <a:pt x="47340" y="64160"/>
                </a:lnTo>
                <a:lnTo>
                  <a:pt x="46140" y="64000"/>
                </a:lnTo>
                <a:lnTo>
                  <a:pt x="45810" y="64000"/>
                </a:lnTo>
                <a:lnTo>
                  <a:pt x="45500" y="64080"/>
                </a:lnTo>
                <a:lnTo>
                  <a:pt x="44830" y="64480"/>
                </a:lnTo>
                <a:lnTo>
                  <a:pt x="44510" y="64600"/>
                </a:lnTo>
                <a:lnTo>
                  <a:pt x="44190" y="64570"/>
                </a:lnTo>
                <a:lnTo>
                  <a:pt x="43580" y="64090"/>
                </a:lnTo>
                <a:lnTo>
                  <a:pt x="43330" y="64170"/>
                </a:lnTo>
                <a:lnTo>
                  <a:pt x="43160" y="64440"/>
                </a:lnTo>
                <a:lnTo>
                  <a:pt x="43060" y="64780"/>
                </a:lnTo>
                <a:lnTo>
                  <a:pt x="43060" y="65190"/>
                </a:lnTo>
                <a:lnTo>
                  <a:pt x="43030" y="65400"/>
                </a:lnTo>
                <a:lnTo>
                  <a:pt x="42910" y="65480"/>
                </a:lnTo>
                <a:lnTo>
                  <a:pt x="42710" y="65410"/>
                </a:lnTo>
                <a:lnTo>
                  <a:pt x="42580" y="65290"/>
                </a:lnTo>
                <a:lnTo>
                  <a:pt x="42480" y="65140"/>
                </a:lnTo>
                <a:lnTo>
                  <a:pt x="42410" y="64940"/>
                </a:lnTo>
                <a:lnTo>
                  <a:pt x="42610" y="64840"/>
                </a:lnTo>
                <a:lnTo>
                  <a:pt x="42710" y="64680"/>
                </a:lnTo>
                <a:lnTo>
                  <a:pt x="42830" y="64610"/>
                </a:lnTo>
                <a:lnTo>
                  <a:pt x="42930" y="64520"/>
                </a:lnTo>
                <a:lnTo>
                  <a:pt x="43180" y="64120"/>
                </a:lnTo>
                <a:lnTo>
                  <a:pt x="43220" y="63990"/>
                </a:lnTo>
                <a:lnTo>
                  <a:pt x="43250" y="63480"/>
                </a:lnTo>
                <a:lnTo>
                  <a:pt x="43290" y="63300"/>
                </a:lnTo>
                <a:lnTo>
                  <a:pt x="43340" y="63130"/>
                </a:lnTo>
                <a:lnTo>
                  <a:pt x="43430" y="62990"/>
                </a:lnTo>
                <a:lnTo>
                  <a:pt x="43530" y="62870"/>
                </a:lnTo>
                <a:lnTo>
                  <a:pt x="43680" y="62780"/>
                </a:lnTo>
                <a:lnTo>
                  <a:pt x="44470" y="62400"/>
                </a:lnTo>
                <a:lnTo>
                  <a:pt x="44600" y="62300"/>
                </a:lnTo>
                <a:lnTo>
                  <a:pt x="44730" y="62160"/>
                </a:lnTo>
                <a:lnTo>
                  <a:pt x="44970" y="61990"/>
                </a:lnTo>
                <a:lnTo>
                  <a:pt x="45110" y="61940"/>
                </a:lnTo>
                <a:lnTo>
                  <a:pt x="45320" y="61960"/>
                </a:lnTo>
                <a:lnTo>
                  <a:pt x="45430" y="61930"/>
                </a:lnTo>
                <a:lnTo>
                  <a:pt x="45700" y="61820"/>
                </a:lnTo>
                <a:lnTo>
                  <a:pt x="45810" y="61800"/>
                </a:lnTo>
                <a:lnTo>
                  <a:pt x="45910" y="61800"/>
                </a:lnTo>
                <a:lnTo>
                  <a:pt x="46010" y="61750"/>
                </a:lnTo>
                <a:lnTo>
                  <a:pt x="46100" y="61650"/>
                </a:lnTo>
                <a:lnTo>
                  <a:pt x="46160" y="61460"/>
                </a:lnTo>
                <a:lnTo>
                  <a:pt x="46210" y="60910"/>
                </a:lnTo>
                <a:lnTo>
                  <a:pt x="46260" y="60750"/>
                </a:lnTo>
                <a:lnTo>
                  <a:pt x="46350" y="60630"/>
                </a:lnTo>
                <a:lnTo>
                  <a:pt x="46510" y="60540"/>
                </a:lnTo>
                <a:lnTo>
                  <a:pt x="46950" y="60490"/>
                </a:lnTo>
                <a:lnTo>
                  <a:pt x="47070" y="60430"/>
                </a:lnTo>
                <a:lnTo>
                  <a:pt x="47210" y="60310"/>
                </a:lnTo>
                <a:lnTo>
                  <a:pt x="47350" y="60160"/>
                </a:lnTo>
                <a:lnTo>
                  <a:pt x="47480" y="59970"/>
                </a:lnTo>
                <a:lnTo>
                  <a:pt x="47650" y="59840"/>
                </a:lnTo>
                <a:lnTo>
                  <a:pt x="47830" y="59660"/>
                </a:lnTo>
                <a:lnTo>
                  <a:pt x="47940" y="59330"/>
                </a:lnTo>
                <a:lnTo>
                  <a:pt x="48010" y="59190"/>
                </a:lnTo>
                <a:lnTo>
                  <a:pt x="48110" y="59040"/>
                </a:lnTo>
                <a:lnTo>
                  <a:pt x="48280" y="58850"/>
                </a:lnTo>
                <a:lnTo>
                  <a:pt x="48420" y="58640"/>
                </a:lnTo>
                <a:lnTo>
                  <a:pt x="48590" y="58480"/>
                </a:lnTo>
                <a:lnTo>
                  <a:pt x="48690" y="58330"/>
                </a:lnTo>
                <a:lnTo>
                  <a:pt x="49000" y="57740"/>
                </a:lnTo>
                <a:lnTo>
                  <a:pt x="49050" y="57600"/>
                </a:lnTo>
                <a:lnTo>
                  <a:pt x="49100" y="57480"/>
                </a:lnTo>
                <a:lnTo>
                  <a:pt x="49160" y="57400"/>
                </a:lnTo>
                <a:lnTo>
                  <a:pt x="49300" y="57330"/>
                </a:lnTo>
                <a:lnTo>
                  <a:pt x="49590" y="57120"/>
                </a:lnTo>
                <a:lnTo>
                  <a:pt x="49800" y="56920"/>
                </a:lnTo>
                <a:lnTo>
                  <a:pt x="50000" y="56580"/>
                </a:lnTo>
                <a:lnTo>
                  <a:pt x="50500" y="57290"/>
                </a:lnTo>
                <a:lnTo>
                  <a:pt x="51200" y="57980"/>
                </a:lnTo>
                <a:lnTo>
                  <a:pt x="51360" y="58170"/>
                </a:lnTo>
                <a:lnTo>
                  <a:pt x="51740" y="58860"/>
                </a:lnTo>
                <a:lnTo>
                  <a:pt x="52100" y="59400"/>
                </a:lnTo>
                <a:lnTo>
                  <a:pt x="52290" y="59590"/>
                </a:lnTo>
                <a:lnTo>
                  <a:pt x="52420" y="59680"/>
                </a:lnTo>
                <a:lnTo>
                  <a:pt x="52470" y="59660"/>
                </a:lnTo>
                <a:lnTo>
                  <a:pt x="52530" y="59610"/>
                </a:lnTo>
                <a:lnTo>
                  <a:pt x="52770" y="59350"/>
                </a:lnTo>
                <a:lnTo>
                  <a:pt x="52850" y="59290"/>
                </a:lnTo>
                <a:lnTo>
                  <a:pt x="52910" y="59250"/>
                </a:lnTo>
                <a:lnTo>
                  <a:pt x="52960" y="59220"/>
                </a:lnTo>
                <a:lnTo>
                  <a:pt x="53020" y="59190"/>
                </a:lnTo>
                <a:lnTo>
                  <a:pt x="53050" y="59260"/>
                </a:lnTo>
                <a:lnTo>
                  <a:pt x="53450" y="59740"/>
                </a:lnTo>
                <a:lnTo>
                  <a:pt x="53520" y="59860"/>
                </a:lnTo>
                <a:lnTo>
                  <a:pt x="53550" y="60020"/>
                </a:lnTo>
                <a:lnTo>
                  <a:pt x="53620" y="60210"/>
                </a:lnTo>
                <a:lnTo>
                  <a:pt x="53710" y="60390"/>
                </a:lnTo>
                <a:lnTo>
                  <a:pt x="53800" y="60510"/>
                </a:lnTo>
                <a:lnTo>
                  <a:pt x="54000" y="60660"/>
                </a:lnTo>
                <a:lnTo>
                  <a:pt x="54160" y="60710"/>
                </a:lnTo>
                <a:lnTo>
                  <a:pt x="54340" y="60720"/>
                </a:lnTo>
                <a:lnTo>
                  <a:pt x="54540" y="60800"/>
                </a:lnTo>
                <a:lnTo>
                  <a:pt x="54730" y="60970"/>
                </a:lnTo>
                <a:lnTo>
                  <a:pt x="54720" y="61120"/>
                </a:lnTo>
                <a:lnTo>
                  <a:pt x="54660" y="61270"/>
                </a:lnTo>
                <a:lnTo>
                  <a:pt x="54690" y="61450"/>
                </a:lnTo>
                <a:lnTo>
                  <a:pt x="54850" y="61560"/>
                </a:lnTo>
                <a:lnTo>
                  <a:pt x="55030" y="61520"/>
                </a:lnTo>
                <a:lnTo>
                  <a:pt x="55220" y="61420"/>
                </a:lnTo>
                <a:lnTo>
                  <a:pt x="55300" y="61390"/>
                </a:lnTo>
                <a:lnTo>
                  <a:pt x="55300" y="61410"/>
                </a:lnTo>
                <a:lnTo>
                  <a:pt x="55300" y="61900"/>
                </a:lnTo>
                <a:lnTo>
                  <a:pt x="54370" y="62470"/>
                </a:lnTo>
                <a:lnTo>
                  <a:pt x="53520" y="63110"/>
                </a:lnTo>
                <a:lnTo>
                  <a:pt x="52870" y="63380"/>
                </a:lnTo>
                <a:lnTo>
                  <a:pt x="52690" y="63420"/>
                </a:lnTo>
                <a:lnTo>
                  <a:pt x="52570" y="63410"/>
                </a:lnTo>
                <a:lnTo>
                  <a:pt x="52440" y="63290"/>
                </a:lnTo>
                <a:lnTo>
                  <a:pt x="52250" y="63210"/>
                </a:lnTo>
                <a:lnTo>
                  <a:pt x="52170" y="63150"/>
                </a:lnTo>
                <a:lnTo>
                  <a:pt x="52100" y="63100"/>
                </a:lnTo>
                <a:lnTo>
                  <a:pt x="52020" y="63070"/>
                </a:lnTo>
                <a:lnTo>
                  <a:pt x="51920" y="63040"/>
                </a:lnTo>
                <a:lnTo>
                  <a:pt x="51750" y="63020"/>
                </a:lnTo>
                <a:lnTo>
                  <a:pt x="51480" y="62970"/>
                </a:lnTo>
                <a:lnTo>
                  <a:pt x="51420" y="62970"/>
                </a:lnTo>
                <a:lnTo>
                  <a:pt x="51360" y="62990"/>
                </a:lnTo>
                <a:lnTo>
                  <a:pt x="51240" y="63080"/>
                </a:lnTo>
                <a:lnTo>
                  <a:pt x="51100" y="6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ilongw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160" y="53970"/>
                </a:moveTo>
                <a:lnTo>
                  <a:pt x="39370" y="53740"/>
                </a:lnTo>
                <a:lnTo>
                  <a:pt x="39700" y="53460"/>
                </a:lnTo>
                <a:lnTo>
                  <a:pt x="39740" y="53390"/>
                </a:lnTo>
                <a:lnTo>
                  <a:pt x="39780" y="53290"/>
                </a:lnTo>
                <a:lnTo>
                  <a:pt x="39800" y="53100"/>
                </a:lnTo>
                <a:lnTo>
                  <a:pt x="39800" y="52990"/>
                </a:lnTo>
                <a:lnTo>
                  <a:pt x="39770" y="52910"/>
                </a:lnTo>
                <a:lnTo>
                  <a:pt x="39740" y="52860"/>
                </a:lnTo>
                <a:lnTo>
                  <a:pt x="39720" y="52800"/>
                </a:lnTo>
                <a:lnTo>
                  <a:pt x="39740" y="52710"/>
                </a:lnTo>
                <a:lnTo>
                  <a:pt x="39840" y="52470"/>
                </a:lnTo>
                <a:lnTo>
                  <a:pt x="39910" y="52420"/>
                </a:lnTo>
                <a:lnTo>
                  <a:pt x="40020" y="52390"/>
                </a:lnTo>
                <a:lnTo>
                  <a:pt x="40080" y="52360"/>
                </a:lnTo>
                <a:lnTo>
                  <a:pt x="40180" y="52230"/>
                </a:lnTo>
                <a:lnTo>
                  <a:pt x="40390" y="52380"/>
                </a:lnTo>
                <a:lnTo>
                  <a:pt x="40450" y="52430"/>
                </a:lnTo>
                <a:lnTo>
                  <a:pt x="40500" y="52520"/>
                </a:lnTo>
                <a:lnTo>
                  <a:pt x="40500" y="52610"/>
                </a:lnTo>
                <a:lnTo>
                  <a:pt x="40430" y="53020"/>
                </a:lnTo>
                <a:lnTo>
                  <a:pt x="40430" y="53200"/>
                </a:lnTo>
                <a:lnTo>
                  <a:pt x="40620" y="54070"/>
                </a:lnTo>
                <a:lnTo>
                  <a:pt x="40640" y="54230"/>
                </a:lnTo>
                <a:lnTo>
                  <a:pt x="40690" y="54400"/>
                </a:lnTo>
                <a:lnTo>
                  <a:pt x="40800" y="54570"/>
                </a:lnTo>
                <a:lnTo>
                  <a:pt x="41330" y="54840"/>
                </a:lnTo>
                <a:lnTo>
                  <a:pt x="42000" y="54850"/>
                </a:lnTo>
                <a:lnTo>
                  <a:pt x="43800" y="54350"/>
                </a:lnTo>
                <a:lnTo>
                  <a:pt x="43910" y="54340"/>
                </a:lnTo>
                <a:lnTo>
                  <a:pt x="43970" y="54370"/>
                </a:lnTo>
                <a:lnTo>
                  <a:pt x="43990" y="54470"/>
                </a:lnTo>
                <a:lnTo>
                  <a:pt x="44000" y="54580"/>
                </a:lnTo>
                <a:lnTo>
                  <a:pt x="44030" y="54690"/>
                </a:lnTo>
                <a:lnTo>
                  <a:pt x="44100" y="54950"/>
                </a:lnTo>
                <a:lnTo>
                  <a:pt x="44140" y="55230"/>
                </a:lnTo>
                <a:lnTo>
                  <a:pt x="44190" y="55380"/>
                </a:lnTo>
                <a:lnTo>
                  <a:pt x="44330" y="55490"/>
                </a:lnTo>
                <a:lnTo>
                  <a:pt x="44530" y="55560"/>
                </a:lnTo>
                <a:lnTo>
                  <a:pt x="44940" y="55550"/>
                </a:lnTo>
                <a:lnTo>
                  <a:pt x="45480" y="55470"/>
                </a:lnTo>
                <a:lnTo>
                  <a:pt x="45640" y="55460"/>
                </a:lnTo>
                <a:lnTo>
                  <a:pt x="45820" y="55470"/>
                </a:lnTo>
                <a:lnTo>
                  <a:pt x="46090" y="55540"/>
                </a:lnTo>
                <a:lnTo>
                  <a:pt x="46430" y="55680"/>
                </a:lnTo>
                <a:lnTo>
                  <a:pt x="46660" y="55740"/>
                </a:lnTo>
                <a:lnTo>
                  <a:pt x="46730" y="55770"/>
                </a:lnTo>
                <a:lnTo>
                  <a:pt x="46870" y="55860"/>
                </a:lnTo>
                <a:lnTo>
                  <a:pt x="46960" y="55940"/>
                </a:lnTo>
                <a:lnTo>
                  <a:pt x="47000" y="55980"/>
                </a:lnTo>
                <a:lnTo>
                  <a:pt x="47060" y="56070"/>
                </a:lnTo>
                <a:lnTo>
                  <a:pt x="47160" y="56170"/>
                </a:lnTo>
                <a:lnTo>
                  <a:pt x="47330" y="56260"/>
                </a:lnTo>
                <a:lnTo>
                  <a:pt x="47920" y="56190"/>
                </a:lnTo>
                <a:lnTo>
                  <a:pt x="48150" y="56140"/>
                </a:lnTo>
                <a:lnTo>
                  <a:pt x="48360" y="56050"/>
                </a:lnTo>
                <a:lnTo>
                  <a:pt x="48500" y="55970"/>
                </a:lnTo>
                <a:lnTo>
                  <a:pt x="48630" y="55910"/>
                </a:lnTo>
                <a:lnTo>
                  <a:pt x="48780" y="55880"/>
                </a:lnTo>
                <a:lnTo>
                  <a:pt x="49190" y="55930"/>
                </a:lnTo>
                <a:lnTo>
                  <a:pt x="49300" y="55930"/>
                </a:lnTo>
                <a:lnTo>
                  <a:pt x="49620" y="55750"/>
                </a:lnTo>
                <a:lnTo>
                  <a:pt x="49600" y="56080"/>
                </a:lnTo>
                <a:lnTo>
                  <a:pt x="49470" y="56210"/>
                </a:lnTo>
                <a:lnTo>
                  <a:pt x="49150" y="56340"/>
                </a:lnTo>
                <a:lnTo>
                  <a:pt x="49000" y="56440"/>
                </a:lnTo>
                <a:lnTo>
                  <a:pt x="48930" y="56530"/>
                </a:lnTo>
                <a:lnTo>
                  <a:pt x="48880" y="56620"/>
                </a:lnTo>
                <a:lnTo>
                  <a:pt x="48870" y="56690"/>
                </a:lnTo>
                <a:lnTo>
                  <a:pt x="48890" y="56770"/>
                </a:lnTo>
                <a:lnTo>
                  <a:pt x="48950" y="56820"/>
                </a:lnTo>
                <a:lnTo>
                  <a:pt x="49050" y="56830"/>
                </a:lnTo>
                <a:lnTo>
                  <a:pt x="49160" y="56790"/>
                </a:lnTo>
                <a:lnTo>
                  <a:pt x="49560" y="56590"/>
                </a:lnTo>
                <a:lnTo>
                  <a:pt x="49650" y="56560"/>
                </a:lnTo>
                <a:lnTo>
                  <a:pt x="49740" y="56540"/>
                </a:lnTo>
                <a:lnTo>
                  <a:pt x="49880" y="56540"/>
                </a:lnTo>
                <a:lnTo>
                  <a:pt x="50000" y="56580"/>
                </a:lnTo>
                <a:lnTo>
                  <a:pt x="49800" y="56920"/>
                </a:lnTo>
                <a:lnTo>
                  <a:pt x="49590" y="57120"/>
                </a:lnTo>
                <a:lnTo>
                  <a:pt x="49300" y="57330"/>
                </a:lnTo>
                <a:lnTo>
                  <a:pt x="49160" y="57400"/>
                </a:lnTo>
                <a:lnTo>
                  <a:pt x="49100" y="57480"/>
                </a:lnTo>
                <a:lnTo>
                  <a:pt x="49050" y="57600"/>
                </a:lnTo>
                <a:lnTo>
                  <a:pt x="49000" y="57740"/>
                </a:lnTo>
                <a:lnTo>
                  <a:pt x="48690" y="58330"/>
                </a:lnTo>
                <a:lnTo>
                  <a:pt x="48590" y="58480"/>
                </a:lnTo>
                <a:lnTo>
                  <a:pt x="48420" y="58640"/>
                </a:lnTo>
                <a:lnTo>
                  <a:pt x="48280" y="58850"/>
                </a:lnTo>
                <a:lnTo>
                  <a:pt x="48110" y="59040"/>
                </a:lnTo>
                <a:lnTo>
                  <a:pt x="48010" y="59190"/>
                </a:lnTo>
                <a:lnTo>
                  <a:pt x="47940" y="59330"/>
                </a:lnTo>
                <a:lnTo>
                  <a:pt x="47830" y="59660"/>
                </a:lnTo>
                <a:lnTo>
                  <a:pt x="47650" y="59840"/>
                </a:lnTo>
                <a:lnTo>
                  <a:pt x="47480" y="59970"/>
                </a:lnTo>
                <a:lnTo>
                  <a:pt x="47350" y="60160"/>
                </a:lnTo>
                <a:lnTo>
                  <a:pt x="47210" y="60310"/>
                </a:lnTo>
                <a:lnTo>
                  <a:pt x="47070" y="60430"/>
                </a:lnTo>
                <a:lnTo>
                  <a:pt x="46950" y="60490"/>
                </a:lnTo>
                <a:lnTo>
                  <a:pt x="46510" y="60540"/>
                </a:lnTo>
                <a:lnTo>
                  <a:pt x="46350" y="60630"/>
                </a:lnTo>
                <a:lnTo>
                  <a:pt x="46260" y="60750"/>
                </a:lnTo>
                <a:lnTo>
                  <a:pt x="46210" y="60910"/>
                </a:lnTo>
                <a:lnTo>
                  <a:pt x="46160" y="61460"/>
                </a:lnTo>
                <a:lnTo>
                  <a:pt x="46100" y="61650"/>
                </a:lnTo>
                <a:lnTo>
                  <a:pt x="46010" y="61750"/>
                </a:lnTo>
                <a:lnTo>
                  <a:pt x="45910" y="61800"/>
                </a:lnTo>
                <a:lnTo>
                  <a:pt x="45810" y="61800"/>
                </a:lnTo>
                <a:lnTo>
                  <a:pt x="45700" y="61820"/>
                </a:lnTo>
                <a:lnTo>
                  <a:pt x="45430" y="61930"/>
                </a:lnTo>
                <a:lnTo>
                  <a:pt x="45320" y="61960"/>
                </a:lnTo>
                <a:lnTo>
                  <a:pt x="45110" y="61940"/>
                </a:lnTo>
                <a:lnTo>
                  <a:pt x="44970" y="61990"/>
                </a:lnTo>
                <a:lnTo>
                  <a:pt x="44730" y="62160"/>
                </a:lnTo>
                <a:lnTo>
                  <a:pt x="44600" y="62300"/>
                </a:lnTo>
                <a:lnTo>
                  <a:pt x="44470" y="62400"/>
                </a:lnTo>
                <a:lnTo>
                  <a:pt x="43680" y="62780"/>
                </a:lnTo>
                <a:lnTo>
                  <a:pt x="43530" y="62870"/>
                </a:lnTo>
                <a:lnTo>
                  <a:pt x="43430" y="62990"/>
                </a:lnTo>
                <a:lnTo>
                  <a:pt x="43340" y="63130"/>
                </a:lnTo>
                <a:lnTo>
                  <a:pt x="43290" y="63300"/>
                </a:lnTo>
                <a:lnTo>
                  <a:pt x="43250" y="63480"/>
                </a:lnTo>
                <a:lnTo>
                  <a:pt x="43220" y="63990"/>
                </a:lnTo>
                <a:lnTo>
                  <a:pt x="43180" y="64120"/>
                </a:lnTo>
                <a:lnTo>
                  <a:pt x="42930" y="64520"/>
                </a:lnTo>
                <a:lnTo>
                  <a:pt x="42830" y="64610"/>
                </a:lnTo>
                <a:lnTo>
                  <a:pt x="42710" y="64680"/>
                </a:lnTo>
                <a:lnTo>
                  <a:pt x="42610" y="64840"/>
                </a:lnTo>
                <a:lnTo>
                  <a:pt x="42410" y="64940"/>
                </a:lnTo>
                <a:lnTo>
                  <a:pt x="42250" y="64500"/>
                </a:lnTo>
                <a:lnTo>
                  <a:pt x="42150" y="64350"/>
                </a:lnTo>
                <a:lnTo>
                  <a:pt x="42020" y="64250"/>
                </a:lnTo>
                <a:lnTo>
                  <a:pt x="41720" y="64100"/>
                </a:lnTo>
                <a:lnTo>
                  <a:pt x="41590" y="64000"/>
                </a:lnTo>
                <a:lnTo>
                  <a:pt x="41490" y="63850"/>
                </a:lnTo>
                <a:lnTo>
                  <a:pt x="41430" y="63700"/>
                </a:lnTo>
                <a:lnTo>
                  <a:pt x="41360" y="63560"/>
                </a:lnTo>
                <a:lnTo>
                  <a:pt x="41200" y="63430"/>
                </a:lnTo>
                <a:lnTo>
                  <a:pt x="40720" y="63210"/>
                </a:lnTo>
                <a:lnTo>
                  <a:pt x="40580" y="63090"/>
                </a:lnTo>
                <a:lnTo>
                  <a:pt x="40370" y="62810"/>
                </a:lnTo>
                <a:lnTo>
                  <a:pt x="39790" y="61630"/>
                </a:lnTo>
                <a:lnTo>
                  <a:pt x="39590" y="61350"/>
                </a:lnTo>
                <a:lnTo>
                  <a:pt x="39430" y="61040"/>
                </a:lnTo>
                <a:lnTo>
                  <a:pt x="39460" y="60830"/>
                </a:lnTo>
                <a:lnTo>
                  <a:pt x="39330" y="60240"/>
                </a:lnTo>
                <a:lnTo>
                  <a:pt x="39150" y="59760"/>
                </a:lnTo>
                <a:lnTo>
                  <a:pt x="39130" y="59600"/>
                </a:lnTo>
                <a:lnTo>
                  <a:pt x="39150" y="59460"/>
                </a:lnTo>
                <a:lnTo>
                  <a:pt x="39240" y="59190"/>
                </a:lnTo>
                <a:lnTo>
                  <a:pt x="39260" y="59010"/>
                </a:lnTo>
                <a:lnTo>
                  <a:pt x="39180" y="58650"/>
                </a:lnTo>
                <a:lnTo>
                  <a:pt x="39180" y="58540"/>
                </a:lnTo>
                <a:lnTo>
                  <a:pt x="39190" y="58460"/>
                </a:lnTo>
                <a:lnTo>
                  <a:pt x="39230" y="58370"/>
                </a:lnTo>
                <a:lnTo>
                  <a:pt x="39250" y="58210"/>
                </a:lnTo>
                <a:lnTo>
                  <a:pt x="39230" y="58070"/>
                </a:lnTo>
                <a:lnTo>
                  <a:pt x="39180" y="57950"/>
                </a:lnTo>
                <a:lnTo>
                  <a:pt x="38950" y="57600"/>
                </a:lnTo>
                <a:lnTo>
                  <a:pt x="38780" y="57160"/>
                </a:lnTo>
                <a:lnTo>
                  <a:pt x="38730" y="57080"/>
                </a:lnTo>
                <a:lnTo>
                  <a:pt x="38660" y="56990"/>
                </a:lnTo>
                <a:lnTo>
                  <a:pt x="38570" y="56920"/>
                </a:lnTo>
                <a:lnTo>
                  <a:pt x="38470" y="56820"/>
                </a:lnTo>
                <a:lnTo>
                  <a:pt x="38370" y="56690"/>
                </a:lnTo>
                <a:lnTo>
                  <a:pt x="38260" y="56460"/>
                </a:lnTo>
                <a:lnTo>
                  <a:pt x="38240" y="56360"/>
                </a:lnTo>
                <a:lnTo>
                  <a:pt x="38260" y="56280"/>
                </a:lnTo>
                <a:lnTo>
                  <a:pt x="38340" y="56190"/>
                </a:lnTo>
                <a:lnTo>
                  <a:pt x="38370" y="56120"/>
                </a:lnTo>
                <a:lnTo>
                  <a:pt x="38390" y="56020"/>
                </a:lnTo>
                <a:lnTo>
                  <a:pt x="38410" y="55720"/>
                </a:lnTo>
                <a:lnTo>
                  <a:pt x="38430" y="55640"/>
                </a:lnTo>
                <a:lnTo>
                  <a:pt x="38450" y="55580"/>
                </a:lnTo>
                <a:lnTo>
                  <a:pt x="38520" y="55490"/>
                </a:lnTo>
                <a:lnTo>
                  <a:pt x="38560" y="55420"/>
                </a:lnTo>
                <a:lnTo>
                  <a:pt x="38600" y="55340"/>
                </a:lnTo>
                <a:lnTo>
                  <a:pt x="38620" y="55210"/>
                </a:lnTo>
                <a:lnTo>
                  <a:pt x="38610" y="55120"/>
                </a:lnTo>
                <a:lnTo>
                  <a:pt x="38580" y="55030"/>
                </a:lnTo>
                <a:lnTo>
                  <a:pt x="38580" y="54960"/>
                </a:lnTo>
                <a:lnTo>
                  <a:pt x="38600" y="54910"/>
                </a:lnTo>
                <a:lnTo>
                  <a:pt x="38630" y="54860"/>
                </a:lnTo>
                <a:lnTo>
                  <a:pt x="38790" y="54680"/>
                </a:lnTo>
                <a:lnTo>
                  <a:pt x="38810" y="54630"/>
                </a:lnTo>
                <a:lnTo>
                  <a:pt x="38850" y="54490"/>
                </a:lnTo>
                <a:lnTo>
                  <a:pt x="38900" y="54380"/>
                </a:lnTo>
                <a:lnTo>
                  <a:pt x="38970" y="54280"/>
                </a:lnTo>
                <a:lnTo>
                  <a:pt x="39010" y="54240"/>
                </a:lnTo>
                <a:lnTo>
                  <a:pt x="39090" y="54140"/>
                </a:lnTo>
                <a:lnTo>
                  <a:pt x="39160" y="53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Nsa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70" y="90280"/>
                </a:moveTo>
                <a:lnTo>
                  <a:pt x="56950" y="90150"/>
                </a:lnTo>
                <a:lnTo>
                  <a:pt x="56960" y="90150"/>
                </a:lnTo>
                <a:lnTo>
                  <a:pt x="57200" y="89770"/>
                </a:lnTo>
                <a:lnTo>
                  <a:pt x="57390" y="89590"/>
                </a:lnTo>
                <a:lnTo>
                  <a:pt x="57600" y="89460"/>
                </a:lnTo>
                <a:lnTo>
                  <a:pt x="57740" y="89400"/>
                </a:lnTo>
                <a:lnTo>
                  <a:pt x="57800" y="89330"/>
                </a:lnTo>
                <a:lnTo>
                  <a:pt x="57810" y="89260"/>
                </a:lnTo>
                <a:lnTo>
                  <a:pt x="57780" y="89170"/>
                </a:lnTo>
                <a:lnTo>
                  <a:pt x="57770" y="89040"/>
                </a:lnTo>
                <a:lnTo>
                  <a:pt x="57830" y="88840"/>
                </a:lnTo>
                <a:lnTo>
                  <a:pt x="57900" y="88710"/>
                </a:lnTo>
                <a:lnTo>
                  <a:pt x="58520" y="88020"/>
                </a:lnTo>
                <a:lnTo>
                  <a:pt x="58740" y="87810"/>
                </a:lnTo>
                <a:lnTo>
                  <a:pt x="58820" y="87760"/>
                </a:lnTo>
                <a:lnTo>
                  <a:pt x="58860" y="87710"/>
                </a:lnTo>
                <a:lnTo>
                  <a:pt x="58890" y="87630"/>
                </a:lnTo>
                <a:lnTo>
                  <a:pt x="59260" y="85880"/>
                </a:lnTo>
                <a:lnTo>
                  <a:pt x="59900" y="86580"/>
                </a:lnTo>
                <a:lnTo>
                  <a:pt x="59990" y="86620"/>
                </a:lnTo>
                <a:lnTo>
                  <a:pt x="60100" y="86640"/>
                </a:lnTo>
                <a:lnTo>
                  <a:pt x="60140" y="86560"/>
                </a:lnTo>
                <a:lnTo>
                  <a:pt x="60340" y="86520"/>
                </a:lnTo>
                <a:lnTo>
                  <a:pt x="60870" y="86680"/>
                </a:lnTo>
                <a:lnTo>
                  <a:pt x="60870" y="86690"/>
                </a:lnTo>
                <a:lnTo>
                  <a:pt x="60830" y="86850"/>
                </a:lnTo>
                <a:lnTo>
                  <a:pt x="60830" y="87320"/>
                </a:lnTo>
                <a:lnTo>
                  <a:pt x="60770" y="87530"/>
                </a:lnTo>
                <a:lnTo>
                  <a:pt x="60610" y="87700"/>
                </a:lnTo>
                <a:lnTo>
                  <a:pt x="59820" y="88230"/>
                </a:lnTo>
                <a:lnTo>
                  <a:pt x="59670" y="88330"/>
                </a:lnTo>
                <a:lnTo>
                  <a:pt x="59860" y="88860"/>
                </a:lnTo>
                <a:lnTo>
                  <a:pt x="60040" y="89160"/>
                </a:lnTo>
                <a:lnTo>
                  <a:pt x="60090" y="89280"/>
                </a:lnTo>
                <a:lnTo>
                  <a:pt x="60160" y="89380"/>
                </a:lnTo>
                <a:lnTo>
                  <a:pt x="60280" y="89420"/>
                </a:lnTo>
                <a:lnTo>
                  <a:pt x="60390" y="89440"/>
                </a:lnTo>
                <a:lnTo>
                  <a:pt x="60640" y="89540"/>
                </a:lnTo>
                <a:lnTo>
                  <a:pt x="60710" y="89580"/>
                </a:lnTo>
                <a:lnTo>
                  <a:pt x="60760" y="89630"/>
                </a:lnTo>
                <a:lnTo>
                  <a:pt x="60820" y="89760"/>
                </a:lnTo>
                <a:lnTo>
                  <a:pt x="60870" y="89820"/>
                </a:lnTo>
                <a:lnTo>
                  <a:pt x="60900" y="89840"/>
                </a:lnTo>
                <a:lnTo>
                  <a:pt x="61000" y="89890"/>
                </a:lnTo>
                <a:lnTo>
                  <a:pt x="61030" y="89910"/>
                </a:lnTo>
                <a:lnTo>
                  <a:pt x="61300" y="90210"/>
                </a:lnTo>
                <a:lnTo>
                  <a:pt x="61340" y="90270"/>
                </a:lnTo>
                <a:lnTo>
                  <a:pt x="61370" y="91060"/>
                </a:lnTo>
                <a:lnTo>
                  <a:pt x="61420" y="91300"/>
                </a:lnTo>
                <a:lnTo>
                  <a:pt x="61650" y="91760"/>
                </a:lnTo>
                <a:lnTo>
                  <a:pt x="61700" y="92060"/>
                </a:lnTo>
                <a:lnTo>
                  <a:pt x="61420" y="92300"/>
                </a:lnTo>
                <a:lnTo>
                  <a:pt x="61390" y="92550"/>
                </a:lnTo>
                <a:lnTo>
                  <a:pt x="61420" y="93010"/>
                </a:lnTo>
                <a:lnTo>
                  <a:pt x="61380" y="93060"/>
                </a:lnTo>
                <a:lnTo>
                  <a:pt x="61310" y="93110"/>
                </a:lnTo>
                <a:lnTo>
                  <a:pt x="61260" y="93180"/>
                </a:lnTo>
                <a:lnTo>
                  <a:pt x="61260" y="93250"/>
                </a:lnTo>
                <a:lnTo>
                  <a:pt x="61310" y="93310"/>
                </a:lnTo>
                <a:lnTo>
                  <a:pt x="61680" y="93530"/>
                </a:lnTo>
                <a:lnTo>
                  <a:pt x="61750" y="93630"/>
                </a:lnTo>
                <a:lnTo>
                  <a:pt x="61690" y="93780"/>
                </a:lnTo>
                <a:lnTo>
                  <a:pt x="61570" y="94000"/>
                </a:lnTo>
                <a:lnTo>
                  <a:pt x="61560" y="94190"/>
                </a:lnTo>
                <a:lnTo>
                  <a:pt x="61660" y="94640"/>
                </a:lnTo>
                <a:lnTo>
                  <a:pt x="61670" y="94880"/>
                </a:lnTo>
                <a:lnTo>
                  <a:pt x="61640" y="95080"/>
                </a:lnTo>
                <a:lnTo>
                  <a:pt x="61580" y="95250"/>
                </a:lnTo>
                <a:lnTo>
                  <a:pt x="61500" y="95380"/>
                </a:lnTo>
                <a:lnTo>
                  <a:pt x="61490" y="95380"/>
                </a:lnTo>
                <a:lnTo>
                  <a:pt x="60840" y="95450"/>
                </a:lnTo>
                <a:lnTo>
                  <a:pt x="59690" y="95420"/>
                </a:lnTo>
                <a:lnTo>
                  <a:pt x="59090" y="95320"/>
                </a:lnTo>
                <a:lnTo>
                  <a:pt x="58920" y="95150"/>
                </a:lnTo>
                <a:lnTo>
                  <a:pt x="58960" y="94840"/>
                </a:lnTo>
                <a:lnTo>
                  <a:pt x="58580" y="94270"/>
                </a:lnTo>
                <a:lnTo>
                  <a:pt x="58670" y="93900"/>
                </a:lnTo>
                <a:lnTo>
                  <a:pt x="58920" y="93690"/>
                </a:lnTo>
                <a:lnTo>
                  <a:pt x="59210" y="93550"/>
                </a:lnTo>
                <a:lnTo>
                  <a:pt x="59460" y="93370"/>
                </a:lnTo>
                <a:lnTo>
                  <a:pt x="59590" y="93040"/>
                </a:lnTo>
                <a:lnTo>
                  <a:pt x="59630" y="92660"/>
                </a:lnTo>
                <a:lnTo>
                  <a:pt x="59620" y="92220"/>
                </a:lnTo>
                <a:lnTo>
                  <a:pt x="59520" y="91850"/>
                </a:lnTo>
                <a:lnTo>
                  <a:pt x="59260" y="91660"/>
                </a:lnTo>
                <a:lnTo>
                  <a:pt x="58880" y="91650"/>
                </a:lnTo>
                <a:lnTo>
                  <a:pt x="58540" y="91680"/>
                </a:lnTo>
                <a:lnTo>
                  <a:pt x="58220" y="91630"/>
                </a:lnTo>
                <a:lnTo>
                  <a:pt x="57880" y="91360"/>
                </a:lnTo>
                <a:lnTo>
                  <a:pt x="57670" y="91080"/>
                </a:lnTo>
                <a:lnTo>
                  <a:pt x="57580" y="90970"/>
                </a:lnTo>
                <a:lnTo>
                  <a:pt x="57420" y="90860"/>
                </a:lnTo>
                <a:lnTo>
                  <a:pt x="57340" y="90830"/>
                </a:lnTo>
                <a:lnTo>
                  <a:pt x="57170" y="90800"/>
                </a:lnTo>
                <a:lnTo>
                  <a:pt x="57090" y="90750"/>
                </a:lnTo>
                <a:lnTo>
                  <a:pt x="57040" y="90660"/>
                </a:lnTo>
                <a:lnTo>
                  <a:pt x="57000" y="90430"/>
                </a:lnTo>
                <a:lnTo>
                  <a:pt x="56950" y="90330"/>
                </a:lnTo>
                <a:lnTo>
                  <a:pt x="56870" y="9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Chikwa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70" y="90280"/>
                </a:moveTo>
                <a:lnTo>
                  <a:pt x="56770" y="90200"/>
                </a:lnTo>
                <a:lnTo>
                  <a:pt x="56570" y="90110"/>
                </a:lnTo>
                <a:lnTo>
                  <a:pt x="56400" y="90010"/>
                </a:lnTo>
                <a:lnTo>
                  <a:pt x="56280" y="89830"/>
                </a:lnTo>
                <a:lnTo>
                  <a:pt x="56200" y="89570"/>
                </a:lnTo>
                <a:lnTo>
                  <a:pt x="56110" y="89410"/>
                </a:lnTo>
                <a:lnTo>
                  <a:pt x="55580" y="88950"/>
                </a:lnTo>
                <a:lnTo>
                  <a:pt x="55460" y="88790"/>
                </a:lnTo>
                <a:lnTo>
                  <a:pt x="55260" y="88400"/>
                </a:lnTo>
                <a:lnTo>
                  <a:pt x="55110" y="88230"/>
                </a:lnTo>
                <a:lnTo>
                  <a:pt x="54390" y="87850"/>
                </a:lnTo>
                <a:lnTo>
                  <a:pt x="54300" y="87810"/>
                </a:lnTo>
                <a:lnTo>
                  <a:pt x="54230" y="87760"/>
                </a:lnTo>
                <a:lnTo>
                  <a:pt x="54090" y="87410"/>
                </a:lnTo>
                <a:lnTo>
                  <a:pt x="54030" y="87300"/>
                </a:lnTo>
                <a:lnTo>
                  <a:pt x="53960" y="87210"/>
                </a:lnTo>
                <a:lnTo>
                  <a:pt x="53590" y="86930"/>
                </a:lnTo>
                <a:lnTo>
                  <a:pt x="53440" y="86790"/>
                </a:lnTo>
                <a:lnTo>
                  <a:pt x="53320" y="86610"/>
                </a:lnTo>
                <a:lnTo>
                  <a:pt x="53000" y="85780"/>
                </a:lnTo>
                <a:lnTo>
                  <a:pt x="52750" y="85520"/>
                </a:lnTo>
                <a:lnTo>
                  <a:pt x="52240" y="85440"/>
                </a:lnTo>
                <a:lnTo>
                  <a:pt x="51850" y="85430"/>
                </a:lnTo>
                <a:lnTo>
                  <a:pt x="51630" y="85200"/>
                </a:lnTo>
                <a:lnTo>
                  <a:pt x="51160" y="84160"/>
                </a:lnTo>
                <a:lnTo>
                  <a:pt x="51200" y="83760"/>
                </a:lnTo>
                <a:lnTo>
                  <a:pt x="51430" y="82990"/>
                </a:lnTo>
                <a:lnTo>
                  <a:pt x="51380" y="82660"/>
                </a:lnTo>
                <a:lnTo>
                  <a:pt x="51180" y="82390"/>
                </a:lnTo>
                <a:lnTo>
                  <a:pt x="50230" y="81380"/>
                </a:lnTo>
                <a:lnTo>
                  <a:pt x="50070" y="81280"/>
                </a:lnTo>
                <a:lnTo>
                  <a:pt x="49690" y="81090"/>
                </a:lnTo>
                <a:lnTo>
                  <a:pt x="49550" y="80970"/>
                </a:lnTo>
                <a:lnTo>
                  <a:pt x="49420" y="80640"/>
                </a:lnTo>
                <a:lnTo>
                  <a:pt x="49400" y="80220"/>
                </a:lnTo>
                <a:lnTo>
                  <a:pt x="49460" y="79800"/>
                </a:lnTo>
                <a:lnTo>
                  <a:pt x="49580" y="79510"/>
                </a:lnTo>
                <a:lnTo>
                  <a:pt x="49910" y="79150"/>
                </a:lnTo>
                <a:lnTo>
                  <a:pt x="50110" y="79000"/>
                </a:lnTo>
                <a:lnTo>
                  <a:pt x="50300" y="78900"/>
                </a:lnTo>
                <a:lnTo>
                  <a:pt x="50540" y="78830"/>
                </a:lnTo>
                <a:lnTo>
                  <a:pt x="50660" y="78760"/>
                </a:lnTo>
                <a:lnTo>
                  <a:pt x="50670" y="78750"/>
                </a:lnTo>
                <a:lnTo>
                  <a:pt x="50830" y="78820"/>
                </a:lnTo>
                <a:lnTo>
                  <a:pt x="52440" y="79510"/>
                </a:lnTo>
                <a:lnTo>
                  <a:pt x="52890" y="79660"/>
                </a:lnTo>
                <a:lnTo>
                  <a:pt x="55310" y="79720"/>
                </a:lnTo>
                <a:lnTo>
                  <a:pt x="56470" y="79830"/>
                </a:lnTo>
                <a:lnTo>
                  <a:pt x="56610" y="79860"/>
                </a:lnTo>
                <a:lnTo>
                  <a:pt x="56660" y="79900"/>
                </a:lnTo>
                <a:lnTo>
                  <a:pt x="56680" y="79950"/>
                </a:lnTo>
                <a:lnTo>
                  <a:pt x="56740" y="80110"/>
                </a:lnTo>
                <a:lnTo>
                  <a:pt x="56770" y="80170"/>
                </a:lnTo>
                <a:lnTo>
                  <a:pt x="56790" y="80230"/>
                </a:lnTo>
                <a:lnTo>
                  <a:pt x="56790" y="80310"/>
                </a:lnTo>
                <a:lnTo>
                  <a:pt x="56750" y="80410"/>
                </a:lnTo>
                <a:lnTo>
                  <a:pt x="56620" y="80650"/>
                </a:lnTo>
                <a:lnTo>
                  <a:pt x="56580" y="80770"/>
                </a:lnTo>
                <a:lnTo>
                  <a:pt x="56600" y="81000"/>
                </a:lnTo>
                <a:lnTo>
                  <a:pt x="56590" y="81100"/>
                </a:lnTo>
                <a:lnTo>
                  <a:pt x="56410" y="81430"/>
                </a:lnTo>
                <a:lnTo>
                  <a:pt x="56410" y="81570"/>
                </a:lnTo>
                <a:lnTo>
                  <a:pt x="56460" y="81620"/>
                </a:lnTo>
                <a:lnTo>
                  <a:pt x="56570" y="81620"/>
                </a:lnTo>
                <a:lnTo>
                  <a:pt x="56690" y="81610"/>
                </a:lnTo>
                <a:lnTo>
                  <a:pt x="56810" y="81640"/>
                </a:lnTo>
                <a:lnTo>
                  <a:pt x="56850" y="81700"/>
                </a:lnTo>
                <a:lnTo>
                  <a:pt x="56840" y="81760"/>
                </a:lnTo>
                <a:lnTo>
                  <a:pt x="56760" y="81880"/>
                </a:lnTo>
                <a:lnTo>
                  <a:pt x="56750" y="81950"/>
                </a:lnTo>
                <a:lnTo>
                  <a:pt x="56750" y="82050"/>
                </a:lnTo>
                <a:lnTo>
                  <a:pt x="56790" y="82230"/>
                </a:lnTo>
                <a:lnTo>
                  <a:pt x="56830" y="82300"/>
                </a:lnTo>
                <a:lnTo>
                  <a:pt x="56860" y="82320"/>
                </a:lnTo>
                <a:lnTo>
                  <a:pt x="56930" y="82260"/>
                </a:lnTo>
                <a:lnTo>
                  <a:pt x="57580" y="83320"/>
                </a:lnTo>
                <a:lnTo>
                  <a:pt x="59110" y="85080"/>
                </a:lnTo>
                <a:lnTo>
                  <a:pt x="59120" y="85170"/>
                </a:lnTo>
                <a:lnTo>
                  <a:pt x="59130" y="85290"/>
                </a:lnTo>
                <a:lnTo>
                  <a:pt x="59110" y="85380"/>
                </a:lnTo>
                <a:lnTo>
                  <a:pt x="59260" y="85880"/>
                </a:lnTo>
                <a:lnTo>
                  <a:pt x="58890" y="87630"/>
                </a:lnTo>
                <a:lnTo>
                  <a:pt x="58860" y="87710"/>
                </a:lnTo>
                <a:lnTo>
                  <a:pt x="58820" y="87760"/>
                </a:lnTo>
                <a:lnTo>
                  <a:pt x="58740" y="87810"/>
                </a:lnTo>
                <a:lnTo>
                  <a:pt x="58520" y="88020"/>
                </a:lnTo>
                <a:lnTo>
                  <a:pt x="57900" y="88710"/>
                </a:lnTo>
                <a:lnTo>
                  <a:pt x="57830" y="88840"/>
                </a:lnTo>
                <a:lnTo>
                  <a:pt x="57770" y="89040"/>
                </a:lnTo>
                <a:lnTo>
                  <a:pt x="57780" y="89170"/>
                </a:lnTo>
                <a:lnTo>
                  <a:pt x="57810" y="89260"/>
                </a:lnTo>
                <a:lnTo>
                  <a:pt x="57800" y="89330"/>
                </a:lnTo>
                <a:lnTo>
                  <a:pt x="57740" y="89400"/>
                </a:lnTo>
                <a:lnTo>
                  <a:pt x="57600" y="89460"/>
                </a:lnTo>
                <a:lnTo>
                  <a:pt x="57390" y="89590"/>
                </a:lnTo>
                <a:lnTo>
                  <a:pt x="57200" y="89770"/>
                </a:lnTo>
                <a:lnTo>
                  <a:pt x="56960" y="90150"/>
                </a:lnTo>
                <a:lnTo>
                  <a:pt x="56950" y="90150"/>
                </a:lnTo>
                <a:lnTo>
                  <a:pt x="56870" y="9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Mwan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670" y="78750"/>
                </a:moveTo>
                <a:lnTo>
                  <a:pt x="51370" y="77760"/>
                </a:lnTo>
                <a:lnTo>
                  <a:pt x="51510" y="77380"/>
                </a:lnTo>
                <a:lnTo>
                  <a:pt x="51540" y="76910"/>
                </a:lnTo>
                <a:lnTo>
                  <a:pt x="52890" y="77060"/>
                </a:lnTo>
                <a:lnTo>
                  <a:pt x="54240" y="77200"/>
                </a:lnTo>
                <a:lnTo>
                  <a:pt x="55460" y="77330"/>
                </a:lnTo>
                <a:lnTo>
                  <a:pt x="55490" y="78070"/>
                </a:lnTo>
                <a:lnTo>
                  <a:pt x="55470" y="78150"/>
                </a:lnTo>
                <a:lnTo>
                  <a:pt x="55410" y="78240"/>
                </a:lnTo>
                <a:lnTo>
                  <a:pt x="55340" y="78320"/>
                </a:lnTo>
                <a:lnTo>
                  <a:pt x="55160" y="78420"/>
                </a:lnTo>
                <a:lnTo>
                  <a:pt x="55160" y="78570"/>
                </a:lnTo>
                <a:lnTo>
                  <a:pt x="55240" y="78840"/>
                </a:lnTo>
                <a:lnTo>
                  <a:pt x="55310" y="79720"/>
                </a:lnTo>
                <a:lnTo>
                  <a:pt x="52890" y="79660"/>
                </a:lnTo>
                <a:lnTo>
                  <a:pt x="52440" y="79510"/>
                </a:lnTo>
                <a:lnTo>
                  <a:pt x="50830" y="78820"/>
                </a:lnTo>
                <a:lnTo>
                  <a:pt x="50670" y="7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Ne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40" y="76910"/>
                </a:moveTo>
                <a:lnTo>
                  <a:pt x="51440" y="76200"/>
                </a:lnTo>
                <a:lnTo>
                  <a:pt x="51440" y="75800"/>
                </a:lnTo>
                <a:lnTo>
                  <a:pt x="51580" y="75600"/>
                </a:lnTo>
                <a:lnTo>
                  <a:pt x="51790" y="75500"/>
                </a:lnTo>
                <a:lnTo>
                  <a:pt x="52010" y="75130"/>
                </a:lnTo>
                <a:lnTo>
                  <a:pt x="52240" y="74990"/>
                </a:lnTo>
                <a:lnTo>
                  <a:pt x="52320" y="74840"/>
                </a:lnTo>
                <a:lnTo>
                  <a:pt x="52370" y="74550"/>
                </a:lnTo>
                <a:lnTo>
                  <a:pt x="52430" y="74400"/>
                </a:lnTo>
                <a:lnTo>
                  <a:pt x="52560" y="74220"/>
                </a:lnTo>
                <a:lnTo>
                  <a:pt x="52700" y="74130"/>
                </a:lnTo>
                <a:lnTo>
                  <a:pt x="52850" y="74050"/>
                </a:lnTo>
                <a:lnTo>
                  <a:pt x="53000" y="73930"/>
                </a:lnTo>
                <a:lnTo>
                  <a:pt x="53210" y="73620"/>
                </a:lnTo>
                <a:lnTo>
                  <a:pt x="53250" y="73320"/>
                </a:lnTo>
                <a:lnTo>
                  <a:pt x="53140" y="72480"/>
                </a:lnTo>
                <a:lnTo>
                  <a:pt x="53300" y="72490"/>
                </a:lnTo>
                <a:lnTo>
                  <a:pt x="53830" y="72600"/>
                </a:lnTo>
                <a:lnTo>
                  <a:pt x="54510" y="72810"/>
                </a:lnTo>
                <a:lnTo>
                  <a:pt x="54560" y="72810"/>
                </a:lnTo>
                <a:lnTo>
                  <a:pt x="54750" y="72780"/>
                </a:lnTo>
                <a:lnTo>
                  <a:pt x="54840" y="72790"/>
                </a:lnTo>
                <a:lnTo>
                  <a:pt x="54930" y="72810"/>
                </a:lnTo>
                <a:lnTo>
                  <a:pt x="55090" y="72870"/>
                </a:lnTo>
                <a:lnTo>
                  <a:pt x="55540" y="72950"/>
                </a:lnTo>
                <a:lnTo>
                  <a:pt x="55710" y="73010"/>
                </a:lnTo>
                <a:lnTo>
                  <a:pt x="55850" y="73070"/>
                </a:lnTo>
                <a:lnTo>
                  <a:pt x="55940" y="73150"/>
                </a:lnTo>
                <a:lnTo>
                  <a:pt x="56040" y="73250"/>
                </a:lnTo>
                <a:lnTo>
                  <a:pt x="56090" y="73410"/>
                </a:lnTo>
                <a:lnTo>
                  <a:pt x="56120" y="73540"/>
                </a:lnTo>
                <a:lnTo>
                  <a:pt x="56130" y="73660"/>
                </a:lnTo>
                <a:lnTo>
                  <a:pt x="56120" y="73730"/>
                </a:lnTo>
                <a:lnTo>
                  <a:pt x="56090" y="73850"/>
                </a:lnTo>
                <a:lnTo>
                  <a:pt x="56100" y="73910"/>
                </a:lnTo>
                <a:lnTo>
                  <a:pt x="56120" y="73950"/>
                </a:lnTo>
                <a:lnTo>
                  <a:pt x="56200" y="73970"/>
                </a:lnTo>
                <a:lnTo>
                  <a:pt x="56250" y="73970"/>
                </a:lnTo>
                <a:lnTo>
                  <a:pt x="56380" y="73820"/>
                </a:lnTo>
                <a:lnTo>
                  <a:pt x="58790" y="73950"/>
                </a:lnTo>
                <a:lnTo>
                  <a:pt x="58290" y="74260"/>
                </a:lnTo>
                <a:lnTo>
                  <a:pt x="58260" y="74280"/>
                </a:lnTo>
                <a:lnTo>
                  <a:pt x="58050" y="74380"/>
                </a:lnTo>
                <a:lnTo>
                  <a:pt x="57690" y="74420"/>
                </a:lnTo>
                <a:lnTo>
                  <a:pt x="57580" y="74460"/>
                </a:lnTo>
                <a:lnTo>
                  <a:pt x="57260" y="74730"/>
                </a:lnTo>
                <a:lnTo>
                  <a:pt x="57150" y="74780"/>
                </a:lnTo>
                <a:lnTo>
                  <a:pt x="56970" y="75060"/>
                </a:lnTo>
                <a:lnTo>
                  <a:pt x="56550" y="76290"/>
                </a:lnTo>
                <a:lnTo>
                  <a:pt x="56380" y="76560"/>
                </a:lnTo>
                <a:lnTo>
                  <a:pt x="56180" y="76640"/>
                </a:lnTo>
                <a:lnTo>
                  <a:pt x="55620" y="77000"/>
                </a:lnTo>
                <a:lnTo>
                  <a:pt x="55490" y="77130"/>
                </a:lnTo>
                <a:lnTo>
                  <a:pt x="55460" y="77330"/>
                </a:lnTo>
                <a:lnTo>
                  <a:pt x="54240" y="77200"/>
                </a:lnTo>
                <a:lnTo>
                  <a:pt x="52890" y="77060"/>
                </a:lnTo>
                <a:lnTo>
                  <a:pt x="51540" y="7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Ntche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140" y="72480"/>
                </a:moveTo>
                <a:lnTo>
                  <a:pt x="53020" y="71570"/>
                </a:lnTo>
                <a:lnTo>
                  <a:pt x="53040" y="71370"/>
                </a:lnTo>
                <a:lnTo>
                  <a:pt x="53150" y="71240"/>
                </a:lnTo>
                <a:lnTo>
                  <a:pt x="53120" y="71110"/>
                </a:lnTo>
                <a:lnTo>
                  <a:pt x="53050" y="70960"/>
                </a:lnTo>
                <a:lnTo>
                  <a:pt x="53020" y="70790"/>
                </a:lnTo>
                <a:lnTo>
                  <a:pt x="53090" y="70630"/>
                </a:lnTo>
                <a:lnTo>
                  <a:pt x="53320" y="70300"/>
                </a:lnTo>
                <a:lnTo>
                  <a:pt x="53400" y="70130"/>
                </a:lnTo>
                <a:lnTo>
                  <a:pt x="53430" y="69930"/>
                </a:lnTo>
                <a:lnTo>
                  <a:pt x="53340" y="69750"/>
                </a:lnTo>
                <a:lnTo>
                  <a:pt x="53220" y="69570"/>
                </a:lnTo>
                <a:lnTo>
                  <a:pt x="53120" y="69380"/>
                </a:lnTo>
                <a:lnTo>
                  <a:pt x="53050" y="69150"/>
                </a:lnTo>
                <a:lnTo>
                  <a:pt x="53020" y="68950"/>
                </a:lnTo>
                <a:lnTo>
                  <a:pt x="53020" y="68080"/>
                </a:lnTo>
                <a:lnTo>
                  <a:pt x="52950" y="67710"/>
                </a:lnTo>
                <a:lnTo>
                  <a:pt x="52830" y="67360"/>
                </a:lnTo>
                <a:lnTo>
                  <a:pt x="52640" y="66980"/>
                </a:lnTo>
                <a:lnTo>
                  <a:pt x="52530" y="66580"/>
                </a:lnTo>
                <a:lnTo>
                  <a:pt x="52690" y="65880"/>
                </a:lnTo>
                <a:lnTo>
                  <a:pt x="52670" y="65480"/>
                </a:lnTo>
                <a:lnTo>
                  <a:pt x="52490" y="65110"/>
                </a:lnTo>
                <a:lnTo>
                  <a:pt x="51890" y="64520"/>
                </a:lnTo>
                <a:lnTo>
                  <a:pt x="51630" y="64190"/>
                </a:lnTo>
                <a:lnTo>
                  <a:pt x="51250" y="63420"/>
                </a:lnTo>
                <a:lnTo>
                  <a:pt x="51100" y="63200"/>
                </a:lnTo>
                <a:lnTo>
                  <a:pt x="51240" y="63080"/>
                </a:lnTo>
                <a:lnTo>
                  <a:pt x="51360" y="62990"/>
                </a:lnTo>
                <a:lnTo>
                  <a:pt x="51420" y="62970"/>
                </a:lnTo>
                <a:lnTo>
                  <a:pt x="51480" y="62970"/>
                </a:lnTo>
                <a:lnTo>
                  <a:pt x="51750" y="63020"/>
                </a:lnTo>
                <a:lnTo>
                  <a:pt x="51920" y="63040"/>
                </a:lnTo>
                <a:lnTo>
                  <a:pt x="52020" y="63070"/>
                </a:lnTo>
                <a:lnTo>
                  <a:pt x="52100" y="63100"/>
                </a:lnTo>
                <a:lnTo>
                  <a:pt x="52170" y="63150"/>
                </a:lnTo>
                <a:lnTo>
                  <a:pt x="52250" y="63210"/>
                </a:lnTo>
                <a:lnTo>
                  <a:pt x="52440" y="63290"/>
                </a:lnTo>
                <a:lnTo>
                  <a:pt x="52570" y="63410"/>
                </a:lnTo>
                <a:lnTo>
                  <a:pt x="52690" y="63420"/>
                </a:lnTo>
                <a:lnTo>
                  <a:pt x="52870" y="63380"/>
                </a:lnTo>
                <a:lnTo>
                  <a:pt x="53520" y="63110"/>
                </a:lnTo>
                <a:lnTo>
                  <a:pt x="54370" y="62470"/>
                </a:lnTo>
                <a:lnTo>
                  <a:pt x="55300" y="61900"/>
                </a:lnTo>
                <a:lnTo>
                  <a:pt x="55370" y="63090"/>
                </a:lnTo>
                <a:lnTo>
                  <a:pt x="55540" y="63920"/>
                </a:lnTo>
                <a:lnTo>
                  <a:pt x="55850" y="64860"/>
                </a:lnTo>
                <a:lnTo>
                  <a:pt x="57180" y="66640"/>
                </a:lnTo>
                <a:lnTo>
                  <a:pt x="57330" y="66780"/>
                </a:lnTo>
                <a:lnTo>
                  <a:pt x="57670" y="66940"/>
                </a:lnTo>
                <a:lnTo>
                  <a:pt x="58060" y="67230"/>
                </a:lnTo>
                <a:lnTo>
                  <a:pt x="58000" y="67370"/>
                </a:lnTo>
                <a:lnTo>
                  <a:pt x="58020" y="67550"/>
                </a:lnTo>
                <a:lnTo>
                  <a:pt x="58070" y="67740"/>
                </a:lnTo>
                <a:lnTo>
                  <a:pt x="58070" y="67860"/>
                </a:lnTo>
                <a:lnTo>
                  <a:pt x="58050" y="68010"/>
                </a:lnTo>
                <a:lnTo>
                  <a:pt x="57860" y="68690"/>
                </a:lnTo>
                <a:lnTo>
                  <a:pt x="57810" y="68790"/>
                </a:lnTo>
                <a:lnTo>
                  <a:pt x="57230" y="69600"/>
                </a:lnTo>
                <a:lnTo>
                  <a:pt x="57200" y="69680"/>
                </a:lnTo>
                <a:lnTo>
                  <a:pt x="57180" y="69730"/>
                </a:lnTo>
                <a:lnTo>
                  <a:pt x="57220" y="69840"/>
                </a:lnTo>
                <a:lnTo>
                  <a:pt x="57230" y="69920"/>
                </a:lnTo>
                <a:lnTo>
                  <a:pt x="57230" y="70020"/>
                </a:lnTo>
                <a:lnTo>
                  <a:pt x="56380" y="73820"/>
                </a:lnTo>
                <a:lnTo>
                  <a:pt x="56250" y="73970"/>
                </a:lnTo>
                <a:lnTo>
                  <a:pt x="56200" y="73970"/>
                </a:lnTo>
                <a:lnTo>
                  <a:pt x="56120" y="73950"/>
                </a:lnTo>
                <a:lnTo>
                  <a:pt x="56100" y="73910"/>
                </a:lnTo>
                <a:lnTo>
                  <a:pt x="56090" y="73850"/>
                </a:lnTo>
                <a:lnTo>
                  <a:pt x="56120" y="73730"/>
                </a:lnTo>
                <a:lnTo>
                  <a:pt x="56130" y="73660"/>
                </a:lnTo>
                <a:lnTo>
                  <a:pt x="56120" y="73540"/>
                </a:lnTo>
                <a:lnTo>
                  <a:pt x="56090" y="73410"/>
                </a:lnTo>
                <a:lnTo>
                  <a:pt x="56040" y="73250"/>
                </a:lnTo>
                <a:lnTo>
                  <a:pt x="55940" y="73150"/>
                </a:lnTo>
                <a:lnTo>
                  <a:pt x="55850" y="73070"/>
                </a:lnTo>
                <a:lnTo>
                  <a:pt x="55710" y="73010"/>
                </a:lnTo>
                <a:lnTo>
                  <a:pt x="55540" y="72950"/>
                </a:lnTo>
                <a:lnTo>
                  <a:pt x="55090" y="72870"/>
                </a:lnTo>
                <a:lnTo>
                  <a:pt x="54930" y="72810"/>
                </a:lnTo>
                <a:lnTo>
                  <a:pt x="54840" y="72790"/>
                </a:lnTo>
                <a:lnTo>
                  <a:pt x="54750" y="72780"/>
                </a:lnTo>
                <a:lnTo>
                  <a:pt x="54560" y="72810"/>
                </a:lnTo>
                <a:lnTo>
                  <a:pt x="54510" y="72810"/>
                </a:lnTo>
                <a:lnTo>
                  <a:pt x="53830" y="72600"/>
                </a:lnTo>
                <a:lnTo>
                  <a:pt x="53300" y="72490"/>
                </a:lnTo>
                <a:lnTo>
                  <a:pt x="53140" y="72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Zo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160" y="72610"/>
                </a:moveTo>
                <a:lnTo>
                  <a:pt x="67430" y="73710"/>
                </a:lnTo>
                <a:lnTo>
                  <a:pt x="67750" y="75040"/>
                </a:lnTo>
                <a:lnTo>
                  <a:pt x="67720" y="75530"/>
                </a:lnTo>
                <a:lnTo>
                  <a:pt x="67720" y="75540"/>
                </a:lnTo>
                <a:lnTo>
                  <a:pt x="67710" y="75540"/>
                </a:lnTo>
                <a:lnTo>
                  <a:pt x="66410" y="75590"/>
                </a:lnTo>
                <a:lnTo>
                  <a:pt x="65980" y="75720"/>
                </a:lnTo>
                <a:lnTo>
                  <a:pt x="65700" y="75850"/>
                </a:lnTo>
                <a:lnTo>
                  <a:pt x="65540" y="76030"/>
                </a:lnTo>
                <a:lnTo>
                  <a:pt x="65270" y="76280"/>
                </a:lnTo>
                <a:lnTo>
                  <a:pt x="64670" y="76680"/>
                </a:lnTo>
                <a:lnTo>
                  <a:pt x="64540" y="76740"/>
                </a:lnTo>
                <a:lnTo>
                  <a:pt x="64410" y="76830"/>
                </a:lnTo>
                <a:lnTo>
                  <a:pt x="64320" y="76920"/>
                </a:lnTo>
                <a:lnTo>
                  <a:pt x="64170" y="77290"/>
                </a:lnTo>
                <a:lnTo>
                  <a:pt x="63900" y="77490"/>
                </a:lnTo>
                <a:lnTo>
                  <a:pt x="63810" y="77560"/>
                </a:lnTo>
                <a:lnTo>
                  <a:pt x="63470" y="77960"/>
                </a:lnTo>
                <a:lnTo>
                  <a:pt x="63380" y="77990"/>
                </a:lnTo>
                <a:lnTo>
                  <a:pt x="63240" y="78010"/>
                </a:lnTo>
                <a:lnTo>
                  <a:pt x="62760" y="78030"/>
                </a:lnTo>
                <a:lnTo>
                  <a:pt x="62620" y="78060"/>
                </a:lnTo>
                <a:lnTo>
                  <a:pt x="62460" y="78130"/>
                </a:lnTo>
                <a:lnTo>
                  <a:pt x="62370" y="78170"/>
                </a:lnTo>
                <a:lnTo>
                  <a:pt x="62050" y="78190"/>
                </a:lnTo>
                <a:lnTo>
                  <a:pt x="61540" y="78010"/>
                </a:lnTo>
                <a:lnTo>
                  <a:pt x="61410" y="77930"/>
                </a:lnTo>
                <a:lnTo>
                  <a:pt x="61270" y="77810"/>
                </a:lnTo>
                <a:lnTo>
                  <a:pt x="61110" y="77570"/>
                </a:lnTo>
                <a:lnTo>
                  <a:pt x="61030" y="77410"/>
                </a:lnTo>
                <a:lnTo>
                  <a:pt x="60940" y="77150"/>
                </a:lnTo>
                <a:lnTo>
                  <a:pt x="60860" y="77040"/>
                </a:lnTo>
                <a:lnTo>
                  <a:pt x="60760" y="76960"/>
                </a:lnTo>
                <a:lnTo>
                  <a:pt x="60580" y="76880"/>
                </a:lnTo>
                <a:lnTo>
                  <a:pt x="60460" y="76800"/>
                </a:lnTo>
                <a:lnTo>
                  <a:pt x="60380" y="76680"/>
                </a:lnTo>
                <a:lnTo>
                  <a:pt x="60370" y="76560"/>
                </a:lnTo>
                <a:lnTo>
                  <a:pt x="60390" y="76390"/>
                </a:lnTo>
                <a:lnTo>
                  <a:pt x="60370" y="76320"/>
                </a:lnTo>
                <a:lnTo>
                  <a:pt x="60310" y="76300"/>
                </a:lnTo>
                <a:lnTo>
                  <a:pt x="60180" y="76370"/>
                </a:lnTo>
                <a:lnTo>
                  <a:pt x="60100" y="76420"/>
                </a:lnTo>
                <a:lnTo>
                  <a:pt x="60030" y="76460"/>
                </a:lnTo>
                <a:lnTo>
                  <a:pt x="59950" y="76430"/>
                </a:lnTo>
                <a:lnTo>
                  <a:pt x="59790" y="76460"/>
                </a:lnTo>
                <a:lnTo>
                  <a:pt x="59640" y="76470"/>
                </a:lnTo>
                <a:lnTo>
                  <a:pt x="59580" y="76460"/>
                </a:lnTo>
                <a:lnTo>
                  <a:pt x="59510" y="76430"/>
                </a:lnTo>
                <a:lnTo>
                  <a:pt x="59460" y="76370"/>
                </a:lnTo>
                <a:lnTo>
                  <a:pt x="59450" y="76280"/>
                </a:lnTo>
                <a:lnTo>
                  <a:pt x="59470" y="76200"/>
                </a:lnTo>
                <a:lnTo>
                  <a:pt x="59510" y="76130"/>
                </a:lnTo>
                <a:lnTo>
                  <a:pt x="59740" y="75850"/>
                </a:lnTo>
                <a:lnTo>
                  <a:pt x="59770" y="75780"/>
                </a:lnTo>
                <a:lnTo>
                  <a:pt x="59760" y="75740"/>
                </a:lnTo>
                <a:lnTo>
                  <a:pt x="59680" y="75720"/>
                </a:lnTo>
                <a:lnTo>
                  <a:pt x="59480" y="75720"/>
                </a:lnTo>
                <a:lnTo>
                  <a:pt x="59390" y="75700"/>
                </a:lnTo>
                <a:lnTo>
                  <a:pt x="59280" y="75610"/>
                </a:lnTo>
                <a:lnTo>
                  <a:pt x="59170" y="75490"/>
                </a:lnTo>
                <a:lnTo>
                  <a:pt x="58790" y="74920"/>
                </a:lnTo>
                <a:lnTo>
                  <a:pt x="58530" y="74700"/>
                </a:lnTo>
                <a:lnTo>
                  <a:pt x="58290" y="74260"/>
                </a:lnTo>
                <a:lnTo>
                  <a:pt x="58790" y="73950"/>
                </a:lnTo>
                <a:lnTo>
                  <a:pt x="59250" y="73830"/>
                </a:lnTo>
                <a:lnTo>
                  <a:pt x="59390" y="73690"/>
                </a:lnTo>
                <a:lnTo>
                  <a:pt x="59620" y="73320"/>
                </a:lnTo>
                <a:lnTo>
                  <a:pt x="60140" y="72830"/>
                </a:lnTo>
                <a:lnTo>
                  <a:pt x="60230" y="73030"/>
                </a:lnTo>
                <a:lnTo>
                  <a:pt x="60280" y="73100"/>
                </a:lnTo>
                <a:lnTo>
                  <a:pt x="60360" y="73160"/>
                </a:lnTo>
                <a:lnTo>
                  <a:pt x="60470" y="73160"/>
                </a:lnTo>
                <a:lnTo>
                  <a:pt x="60610" y="73070"/>
                </a:lnTo>
                <a:lnTo>
                  <a:pt x="60710" y="72970"/>
                </a:lnTo>
                <a:lnTo>
                  <a:pt x="60800" y="72900"/>
                </a:lnTo>
                <a:lnTo>
                  <a:pt x="60910" y="72880"/>
                </a:lnTo>
                <a:lnTo>
                  <a:pt x="61100" y="72920"/>
                </a:lnTo>
                <a:lnTo>
                  <a:pt x="61290" y="72990"/>
                </a:lnTo>
                <a:lnTo>
                  <a:pt x="61430" y="73010"/>
                </a:lnTo>
                <a:lnTo>
                  <a:pt x="61540" y="73010"/>
                </a:lnTo>
                <a:lnTo>
                  <a:pt x="61650" y="72940"/>
                </a:lnTo>
                <a:lnTo>
                  <a:pt x="61870" y="72710"/>
                </a:lnTo>
                <a:lnTo>
                  <a:pt x="61940" y="72660"/>
                </a:lnTo>
                <a:lnTo>
                  <a:pt x="62070" y="72620"/>
                </a:lnTo>
                <a:lnTo>
                  <a:pt x="62200" y="72610"/>
                </a:lnTo>
                <a:lnTo>
                  <a:pt x="62430" y="72660"/>
                </a:lnTo>
                <a:lnTo>
                  <a:pt x="63010" y="72900"/>
                </a:lnTo>
                <a:lnTo>
                  <a:pt x="63220" y="72970"/>
                </a:lnTo>
                <a:lnTo>
                  <a:pt x="63350" y="72970"/>
                </a:lnTo>
                <a:lnTo>
                  <a:pt x="63500" y="72950"/>
                </a:lnTo>
                <a:lnTo>
                  <a:pt x="63740" y="72870"/>
                </a:lnTo>
                <a:lnTo>
                  <a:pt x="63890" y="72810"/>
                </a:lnTo>
                <a:lnTo>
                  <a:pt x="64010" y="72730"/>
                </a:lnTo>
                <a:lnTo>
                  <a:pt x="64120" y="72640"/>
                </a:lnTo>
                <a:lnTo>
                  <a:pt x="64140" y="72610"/>
                </a:lnTo>
                <a:lnTo>
                  <a:pt x="64190" y="72580"/>
                </a:lnTo>
                <a:lnTo>
                  <a:pt x="64220" y="72560"/>
                </a:lnTo>
                <a:lnTo>
                  <a:pt x="67160" y="72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Phalom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170" y="77290"/>
                </a:moveTo>
                <a:lnTo>
                  <a:pt x="64320" y="76920"/>
                </a:lnTo>
                <a:lnTo>
                  <a:pt x="64410" y="76830"/>
                </a:lnTo>
                <a:lnTo>
                  <a:pt x="64540" y="76740"/>
                </a:lnTo>
                <a:lnTo>
                  <a:pt x="64670" y="76680"/>
                </a:lnTo>
                <a:lnTo>
                  <a:pt x="65270" y="76280"/>
                </a:lnTo>
                <a:lnTo>
                  <a:pt x="65540" y="76030"/>
                </a:lnTo>
                <a:lnTo>
                  <a:pt x="65700" y="75850"/>
                </a:lnTo>
                <a:lnTo>
                  <a:pt x="65980" y="75720"/>
                </a:lnTo>
                <a:lnTo>
                  <a:pt x="66410" y="75590"/>
                </a:lnTo>
                <a:lnTo>
                  <a:pt x="67710" y="75540"/>
                </a:lnTo>
                <a:lnTo>
                  <a:pt x="67720" y="75540"/>
                </a:lnTo>
                <a:lnTo>
                  <a:pt x="67650" y="76480"/>
                </a:lnTo>
                <a:lnTo>
                  <a:pt x="67550" y="77960"/>
                </a:lnTo>
                <a:lnTo>
                  <a:pt x="67480" y="79010"/>
                </a:lnTo>
                <a:lnTo>
                  <a:pt x="67370" y="80710"/>
                </a:lnTo>
                <a:lnTo>
                  <a:pt x="67250" y="81150"/>
                </a:lnTo>
                <a:lnTo>
                  <a:pt x="67250" y="81160"/>
                </a:lnTo>
                <a:lnTo>
                  <a:pt x="67240" y="81160"/>
                </a:lnTo>
                <a:lnTo>
                  <a:pt x="67230" y="81160"/>
                </a:lnTo>
                <a:lnTo>
                  <a:pt x="67220" y="81150"/>
                </a:lnTo>
                <a:lnTo>
                  <a:pt x="67200" y="81140"/>
                </a:lnTo>
                <a:lnTo>
                  <a:pt x="67190" y="81140"/>
                </a:lnTo>
                <a:lnTo>
                  <a:pt x="67160" y="81140"/>
                </a:lnTo>
                <a:lnTo>
                  <a:pt x="67150" y="81140"/>
                </a:lnTo>
                <a:lnTo>
                  <a:pt x="67130" y="81130"/>
                </a:lnTo>
                <a:lnTo>
                  <a:pt x="67080" y="81090"/>
                </a:lnTo>
                <a:lnTo>
                  <a:pt x="67060" y="81090"/>
                </a:lnTo>
                <a:lnTo>
                  <a:pt x="67040" y="81090"/>
                </a:lnTo>
                <a:lnTo>
                  <a:pt x="67020" y="81100"/>
                </a:lnTo>
                <a:lnTo>
                  <a:pt x="67010" y="81100"/>
                </a:lnTo>
                <a:lnTo>
                  <a:pt x="66980" y="81100"/>
                </a:lnTo>
                <a:lnTo>
                  <a:pt x="66970" y="81100"/>
                </a:lnTo>
                <a:lnTo>
                  <a:pt x="66950" y="81100"/>
                </a:lnTo>
                <a:lnTo>
                  <a:pt x="66910" y="81120"/>
                </a:lnTo>
                <a:lnTo>
                  <a:pt x="66880" y="81130"/>
                </a:lnTo>
                <a:lnTo>
                  <a:pt x="66870" y="81140"/>
                </a:lnTo>
                <a:lnTo>
                  <a:pt x="66860" y="81150"/>
                </a:lnTo>
                <a:lnTo>
                  <a:pt x="66840" y="81160"/>
                </a:lnTo>
                <a:lnTo>
                  <a:pt x="66790" y="81190"/>
                </a:lnTo>
                <a:lnTo>
                  <a:pt x="66780" y="81200"/>
                </a:lnTo>
                <a:lnTo>
                  <a:pt x="66760" y="81200"/>
                </a:lnTo>
                <a:lnTo>
                  <a:pt x="66750" y="81200"/>
                </a:lnTo>
                <a:lnTo>
                  <a:pt x="66740" y="81210"/>
                </a:lnTo>
                <a:lnTo>
                  <a:pt x="66710" y="81220"/>
                </a:lnTo>
                <a:lnTo>
                  <a:pt x="66690" y="81230"/>
                </a:lnTo>
                <a:lnTo>
                  <a:pt x="66680" y="81240"/>
                </a:lnTo>
                <a:lnTo>
                  <a:pt x="66670" y="81250"/>
                </a:lnTo>
                <a:lnTo>
                  <a:pt x="66650" y="81270"/>
                </a:lnTo>
                <a:lnTo>
                  <a:pt x="66640" y="81280"/>
                </a:lnTo>
                <a:lnTo>
                  <a:pt x="66620" y="81280"/>
                </a:lnTo>
                <a:lnTo>
                  <a:pt x="66610" y="81290"/>
                </a:lnTo>
                <a:lnTo>
                  <a:pt x="66590" y="81290"/>
                </a:lnTo>
                <a:lnTo>
                  <a:pt x="66540" y="81270"/>
                </a:lnTo>
                <a:lnTo>
                  <a:pt x="66500" y="81260"/>
                </a:lnTo>
                <a:lnTo>
                  <a:pt x="66480" y="81240"/>
                </a:lnTo>
                <a:lnTo>
                  <a:pt x="66390" y="81160"/>
                </a:lnTo>
                <a:lnTo>
                  <a:pt x="66310" y="81120"/>
                </a:lnTo>
                <a:lnTo>
                  <a:pt x="66110" y="80960"/>
                </a:lnTo>
                <a:lnTo>
                  <a:pt x="65940" y="80790"/>
                </a:lnTo>
                <a:lnTo>
                  <a:pt x="65800" y="80690"/>
                </a:lnTo>
                <a:lnTo>
                  <a:pt x="65750" y="80680"/>
                </a:lnTo>
                <a:lnTo>
                  <a:pt x="65470" y="80780"/>
                </a:lnTo>
                <a:lnTo>
                  <a:pt x="65020" y="81180"/>
                </a:lnTo>
                <a:lnTo>
                  <a:pt x="64960" y="81110"/>
                </a:lnTo>
                <a:lnTo>
                  <a:pt x="64630" y="80190"/>
                </a:lnTo>
                <a:lnTo>
                  <a:pt x="64610" y="80140"/>
                </a:lnTo>
                <a:lnTo>
                  <a:pt x="64590" y="80130"/>
                </a:lnTo>
                <a:lnTo>
                  <a:pt x="64580" y="80120"/>
                </a:lnTo>
                <a:lnTo>
                  <a:pt x="64570" y="80120"/>
                </a:lnTo>
                <a:lnTo>
                  <a:pt x="64560" y="80120"/>
                </a:lnTo>
                <a:lnTo>
                  <a:pt x="64540" y="80130"/>
                </a:lnTo>
                <a:lnTo>
                  <a:pt x="64520" y="80140"/>
                </a:lnTo>
                <a:lnTo>
                  <a:pt x="64510" y="80140"/>
                </a:lnTo>
                <a:lnTo>
                  <a:pt x="64500" y="80140"/>
                </a:lnTo>
                <a:lnTo>
                  <a:pt x="64490" y="80130"/>
                </a:lnTo>
                <a:lnTo>
                  <a:pt x="64480" y="80130"/>
                </a:lnTo>
                <a:lnTo>
                  <a:pt x="64470" y="80120"/>
                </a:lnTo>
                <a:lnTo>
                  <a:pt x="64460" y="80110"/>
                </a:lnTo>
                <a:lnTo>
                  <a:pt x="64450" y="80090"/>
                </a:lnTo>
                <a:lnTo>
                  <a:pt x="64430" y="80070"/>
                </a:lnTo>
                <a:lnTo>
                  <a:pt x="64420" y="80060"/>
                </a:lnTo>
                <a:lnTo>
                  <a:pt x="64420" y="80040"/>
                </a:lnTo>
                <a:lnTo>
                  <a:pt x="64400" y="80030"/>
                </a:lnTo>
                <a:lnTo>
                  <a:pt x="64380" y="80000"/>
                </a:lnTo>
                <a:lnTo>
                  <a:pt x="64370" y="79990"/>
                </a:lnTo>
                <a:lnTo>
                  <a:pt x="64360" y="79990"/>
                </a:lnTo>
                <a:lnTo>
                  <a:pt x="64350" y="80000"/>
                </a:lnTo>
                <a:lnTo>
                  <a:pt x="64340" y="80000"/>
                </a:lnTo>
                <a:lnTo>
                  <a:pt x="64340" y="79990"/>
                </a:lnTo>
                <a:lnTo>
                  <a:pt x="64320" y="79980"/>
                </a:lnTo>
                <a:lnTo>
                  <a:pt x="64310" y="79970"/>
                </a:lnTo>
                <a:lnTo>
                  <a:pt x="64300" y="79970"/>
                </a:lnTo>
                <a:lnTo>
                  <a:pt x="64290" y="79960"/>
                </a:lnTo>
                <a:lnTo>
                  <a:pt x="64270" y="79940"/>
                </a:lnTo>
                <a:lnTo>
                  <a:pt x="64250" y="79930"/>
                </a:lnTo>
                <a:lnTo>
                  <a:pt x="64230" y="79910"/>
                </a:lnTo>
                <a:lnTo>
                  <a:pt x="64210" y="79870"/>
                </a:lnTo>
                <a:lnTo>
                  <a:pt x="64150" y="79690"/>
                </a:lnTo>
                <a:lnTo>
                  <a:pt x="64110" y="79460"/>
                </a:lnTo>
                <a:lnTo>
                  <a:pt x="64030" y="78370"/>
                </a:lnTo>
                <a:lnTo>
                  <a:pt x="64030" y="78360"/>
                </a:lnTo>
                <a:lnTo>
                  <a:pt x="64020" y="78350"/>
                </a:lnTo>
                <a:lnTo>
                  <a:pt x="64010" y="78340"/>
                </a:lnTo>
                <a:lnTo>
                  <a:pt x="63990" y="78330"/>
                </a:lnTo>
                <a:lnTo>
                  <a:pt x="63970" y="78320"/>
                </a:lnTo>
                <a:lnTo>
                  <a:pt x="63960" y="78320"/>
                </a:lnTo>
                <a:lnTo>
                  <a:pt x="63930" y="78310"/>
                </a:lnTo>
                <a:lnTo>
                  <a:pt x="63920" y="78300"/>
                </a:lnTo>
                <a:lnTo>
                  <a:pt x="63910" y="78300"/>
                </a:lnTo>
                <a:lnTo>
                  <a:pt x="63870" y="78300"/>
                </a:lnTo>
                <a:lnTo>
                  <a:pt x="63860" y="78300"/>
                </a:lnTo>
                <a:lnTo>
                  <a:pt x="63850" y="78300"/>
                </a:lnTo>
                <a:lnTo>
                  <a:pt x="63840" y="78300"/>
                </a:lnTo>
                <a:lnTo>
                  <a:pt x="63830" y="78280"/>
                </a:lnTo>
                <a:lnTo>
                  <a:pt x="63840" y="78220"/>
                </a:lnTo>
                <a:lnTo>
                  <a:pt x="63860" y="78150"/>
                </a:lnTo>
                <a:lnTo>
                  <a:pt x="63990" y="77930"/>
                </a:lnTo>
                <a:lnTo>
                  <a:pt x="64020" y="77890"/>
                </a:lnTo>
                <a:lnTo>
                  <a:pt x="64030" y="77880"/>
                </a:lnTo>
                <a:lnTo>
                  <a:pt x="64030" y="77870"/>
                </a:lnTo>
                <a:lnTo>
                  <a:pt x="64050" y="77850"/>
                </a:lnTo>
                <a:lnTo>
                  <a:pt x="64060" y="77820"/>
                </a:lnTo>
                <a:lnTo>
                  <a:pt x="64120" y="77710"/>
                </a:lnTo>
                <a:lnTo>
                  <a:pt x="64130" y="77700"/>
                </a:lnTo>
                <a:lnTo>
                  <a:pt x="64150" y="77700"/>
                </a:lnTo>
                <a:lnTo>
                  <a:pt x="64160" y="77690"/>
                </a:lnTo>
                <a:lnTo>
                  <a:pt x="64170" y="77680"/>
                </a:lnTo>
                <a:lnTo>
                  <a:pt x="64180" y="77670"/>
                </a:lnTo>
                <a:lnTo>
                  <a:pt x="64200" y="77640"/>
                </a:lnTo>
                <a:lnTo>
                  <a:pt x="64200" y="77630"/>
                </a:lnTo>
                <a:lnTo>
                  <a:pt x="64210" y="77610"/>
                </a:lnTo>
                <a:lnTo>
                  <a:pt x="64250" y="77490"/>
                </a:lnTo>
                <a:lnTo>
                  <a:pt x="64270" y="77430"/>
                </a:lnTo>
                <a:lnTo>
                  <a:pt x="64270" y="77410"/>
                </a:lnTo>
                <a:lnTo>
                  <a:pt x="64260" y="77390"/>
                </a:lnTo>
                <a:lnTo>
                  <a:pt x="64170" y="77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Mula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50" y="78190"/>
                </a:moveTo>
                <a:lnTo>
                  <a:pt x="62370" y="78170"/>
                </a:lnTo>
                <a:lnTo>
                  <a:pt x="62460" y="78130"/>
                </a:lnTo>
                <a:lnTo>
                  <a:pt x="62620" y="78060"/>
                </a:lnTo>
                <a:lnTo>
                  <a:pt x="62760" y="78030"/>
                </a:lnTo>
                <a:lnTo>
                  <a:pt x="63240" y="78010"/>
                </a:lnTo>
                <a:lnTo>
                  <a:pt x="63380" y="77990"/>
                </a:lnTo>
                <a:lnTo>
                  <a:pt x="63470" y="77960"/>
                </a:lnTo>
                <a:lnTo>
                  <a:pt x="63810" y="77560"/>
                </a:lnTo>
                <a:lnTo>
                  <a:pt x="63900" y="77490"/>
                </a:lnTo>
                <a:lnTo>
                  <a:pt x="64170" y="77290"/>
                </a:lnTo>
                <a:lnTo>
                  <a:pt x="64260" y="77390"/>
                </a:lnTo>
                <a:lnTo>
                  <a:pt x="64270" y="77410"/>
                </a:lnTo>
                <a:lnTo>
                  <a:pt x="64270" y="77430"/>
                </a:lnTo>
                <a:lnTo>
                  <a:pt x="64250" y="77490"/>
                </a:lnTo>
                <a:lnTo>
                  <a:pt x="64210" y="77610"/>
                </a:lnTo>
                <a:lnTo>
                  <a:pt x="64200" y="77630"/>
                </a:lnTo>
                <a:lnTo>
                  <a:pt x="64200" y="77640"/>
                </a:lnTo>
                <a:lnTo>
                  <a:pt x="64180" y="77670"/>
                </a:lnTo>
                <a:lnTo>
                  <a:pt x="64170" y="77680"/>
                </a:lnTo>
                <a:lnTo>
                  <a:pt x="64160" y="77690"/>
                </a:lnTo>
                <a:lnTo>
                  <a:pt x="64150" y="77700"/>
                </a:lnTo>
                <a:lnTo>
                  <a:pt x="64130" y="77700"/>
                </a:lnTo>
                <a:lnTo>
                  <a:pt x="64120" y="77710"/>
                </a:lnTo>
                <a:lnTo>
                  <a:pt x="64060" y="77820"/>
                </a:lnTo>
                <a:lnTo>
                  <a:pt x="64050" y="77850"/>
                </a:lnTo>
                <a:lnTo>
                  <a:pt x="64030" y="77870"/>
                </a:lnTo>
                <a:lnTo>
                  <a:pt x="64030" y="77880"/>
                </a:lnTo>
                <a:lnTo>
                  <a:pt x="64020" y="77890"/>
                </a:lnTo>
                <a:lnTo>
                  <a:pt x="63990" y="77930"/>
                </a:lnTo>
                <a:lnTo>
                  <a:pt x="63860" y="78150"/>
                </a:lnTo>
                <a:lnTo>
                  <a:pt x="63840" y="78220"/>
                </a:lnTo>
                <a:lnTo>
                  <a:pt x="63830" y="78280"/>
                </a:lnTo>
                <a:lnTo>
                  <a:pt x="63840" y="78300"/>
                </a:lnTo>
                <a:lnTo>
                  <a:pt x="63850" y="78300"/>
                </a:lnTo>
                <a:lnTo>
                  <a:pt x="63860" y="78300"/>
                </a:lnTo>
                <a:lnTo>
                  <a:pt x="63870" y="78300"/>
                </a:lnTo>
                <a:lnTo>
                  <a:pt x="63910" y="78300"/>
                </a:lnTo>
                <a:lnTo>
                  <a:pt x="63920" y="78300"/>
                </a:lnTo>
                <a:lnTo>
                  <a:pt x="63930" y="78310"/>
                </a:lnTo>
                <a:lnTo>
                  <a:pt x="63960" y="78320"/>
                </a:lnTo>
                <a:lnTo>
                  <a:pt x="63970" y="78320"/>
                </a:lnTo>
                <a:lnTo>
                  <a:pt x="63990" y="78330"/>
                </a:lnTo>
                <a:lnTo>
                  <a:pt x="64010" y="78340"/>
                </a:lnTo>
                <a:lnTo>
                  <a:pt x="64020" y="78350"/>
                </a:lnTo>
                <a:lnTo>
                  <a:pt x="64030" y="78360"/>
                </a:lnTo>
                <a:lnTo>
                  <a:pt x="64030" y="78370"/>
                </a:lnTo>
                <a:lnTo>
                  <a:pt x="64110" y="79460"/>
                </a:lnTo>
                <a:lnTo>
                  <a:pt x="64150" y="79690"/>
                </a:lnTo>
                <a:lnTo>
                  <a:pt x="64210" y="79870"/>
                </a:lnTo>
                <a:lnTo>
                  <a:pt x="64230" y="79910"/>
                </a:lnTo>
                <a:lnTo>
                  <a:pt x="64250" y="79930"/>
                </a:lnTo>
                <a:lnTo>
                  <a:pt x="64270" y="79940"/>
                </a:lnTo>
                <a:lnTo>
                  <a:pt x="64290" y="79960"/>
                </a:lnTo>
                <a:lnTo>
                  <a:pt x="64300" y="79970"/>
                </a:lnTo>
                <a:lnTo>
                  <a:pt x="64310" y="79970"/>
                </a:lnTo>
                <a:lnTo>
                  <a:pt x="64320" y="79980"/>
                </a:lnTo>
                <a:lnTo>
                  <a:pt x="64340" y="79990"/>
                </a:lnTo>
                <a:lnTo>
                  <a:pt x="64340" y="80000"/>
                </a:lnTo>
                <a:lnTo>
                  <a:pt x="64350" y="80000"/>
                </a:lnTo>
                <a:lnTo>
                  <a:pt x="64360" y="79990"/>
                </a:lnTo>
                <a:lnTo>
                  <a:pt x="64370" y="79990"/>
                </a:lnTo>
                <a:lnTo>
                  <a:pt x="64380" y="80000"/>
                </a:lnTo>
                <a:lnTo>
                  <a:pt x="64400" y="80030"/>
                </a:lnTo>
                <a:lnTo>
                  <a:pt x="64420" y="80040"/>
                </a:lnTo>
                <a:lnTo>
                  <a:pt x="64420" y="80060"/>
                </a:lnTo>
                <a:lnTo>
                  <a:pt x="64430" y="80070"/>
                </a:lnTo>
                <a:lnTo>
                  <a:pt x="64450" y="80090"/>
                </a:lnTo>
                <a:lnTo>
                  <a:pt x="64460" y="80110"/>
                </a:lnTo>
                <a:lnTo>
                  <a:pt x="64470" y="80120"/>
                </a:lnTo>
                <a:lnTo>
                  <a:pt x="64480" y="80130"/>
                </a:lnTo>
                <a:lnTo>
                  <a:pt x="64490" y="80130"/>
                </a:lnTo>
                <a:lnTo>
                  <a:pt x="64500" y="80140"/>
                </a:lnTo>
                <a:lnTo>
                  <a:pt x="64510" y="80140"/>
                </a:lnTo>
                <a:lnTo>
                  <a:pt x="64520" y="80140"/>
                </a:lnTo>
                <a:lnTo>
                  <a:pt x="64540" y="80130"/>
                </a:lnTo>
                <a:lnTo>
                  <a:pt x="64560" y="80120"/>
                </a:lnTo>
                <a:lnTo>
                  <a:pt x="64570" y="80120"/>
                </a:lnTo>
                <a:lnTo>
                  <a:pt x="64580" y="80120"/>
                </a:lnTo>
                <a:lnTo>
                  <a:pt x="64590" y="80130"/>
                </a:lnTo>
                <a:lnTo>
                  <a:pt x="64610" y="80140"/>
                </a:lnTo>
                <a:lnTo>
                  <a:pt x="64630" y="80190"/>
                </a:lnTo>
                <a:lnTo>
                  <a:pt x="64960" y="81110"/>
                </a:lnTo>
                <a:lnTo>
                  <a:pt x="65020" y="81180"/>
                </a:lnTo>
                <a:lnTo>
                  <a:pt x="65470" y="80780"/>
                </a:lnTo>
                <a:lnTo>
                  <a:pt x="65750" y="80680"/>
                </a:lnTo>
                <a:lnTo>
                  <a:pt x="65800" y="80690"/>
                </a:lnTo>
                <a:lnTo>
                  <a:pt x="65940" y="80790"/>
                </a:lnTo>
                <a:lnTo>
                  <a:pt x="66110" y="80960"/>
                </a:lnTo>
                <a:lnTo>
                  <a:pt x="66310" y="81120"/>
                </a:lnTo>
                <a:lnTo>
                  <a:pt x="66390" y="81160"/>
                </a:lnTo>
                <a:lnTo>
                  <a:pt x="66480" y="81240"/>
                </a:lnTo>
                <a:lnTo>
                  <a:pt x="66500" y="81260"/>
                </a:lnTo>
                <a:lnTo>
                  <a:pt x="66540" y="81270"/>
                </a:lnTo>
                <a:lnTo>
                  <a:pt x="66590" y="81290"/>
                </a:lnTo>
                <a:lnTo>
                  <a:pt x="66610" y="81290"/>
                </a:lnTo>
                <a:lnTo>
                  <a:pt x="66620" y="81280"/>
                </a:lnTo>
                <a:lnTo>
                  <a:pt x="66640" y="81280"/>
                </a:lnTo>
                <a:lnTo>
                  <a:pt x="66650" y="81270"/>
                </a:lnTo>
                <a:lnTo>
                  <a:pt x="66670" y="81250"/>
                </a:lnTo>
                <a:lnTo>
                  <a:pt x="66680" y="81240"/>
                </a:lnTo>
                <a:lnTo>
                  <a:pt x="66690" y="81230"/>
                </a:lnTo>
                <a:lnTo>
                  <a:pt x="66710" y="81220"/>
                </a:lnTo>
                <a:lnTo>
                  <a:pt x="66740" y="81210"/>
                </a:lnTo>
                <a:lnTo>
                  <a:pt x="66750" y="81200"/>
                </a:lnTo>
                <a:lnTo>
                  <a:pt x="66760" y="81200"/>
                </a:lnTo>
                <a:lnTo>
                  <a:pt x="66780" y="81200"/>
                </a:lnTo>
                <a:lnTo>
                  <a:pt x="66790" y="81190"/>
                </a:lnTo>
                <a:lnTo>
                  <a:pt x="66840" y="81160"/>
                </a:lnTo>
                <a:lnTo>
                  <a:pt x="66860" y="81150"/>
                </a:lnTo>
                <a:lnTo>
                  <a:pt x="66870" y="81140"/>
                </a:lnTo>
                <a:lnTo>
                  <a:pt x="66880" y="81130"/>
                </a:lnTo>
                <a:lnTo>
                  <a:pt x="66910" y="81120"/>
                </a:lnTo>
                <a:lnTo>
                  <a:pt x="66950" y="81100"/>
                </a:lnTo>
                <a:lnTo>
                  <a:pt x="66970" y="81100"/>
                </a:lnTo>
                <a:lnTo>
                  <a:pt x="66980" y="81100"/>
                </a:lnTo>
                <a:lnTo>
                  <a:pt x="67010" y="81100"/>
                </a:lnTo>
                <a:lnTo>
                  <a:pt x="67020" y="81100"/>
                </a:lnTo>
                <a:lnTo>
                  <a:pt x="67040" y="81090"/>
                </a:lnTo>
                <a:lnTo>
                  <a:pt x="67060" y="81090"/>
                </a:lnTo>
                <a:lnTo>
                  <a:pt x="67080" y="81090"/>
                </a:lnTo>
                <a:lnTo>
                  <a:pt x="67130" y="81130"/>
                </a:lnTo>
                <a:lnTo>
                  <a:pt x="67150" y="81140"/>
                </a:lnTo>
                <a:lnTo>
                  <a:pt x="67160" y="81140"/>
                </a:lnTo>
                <a:lnTo>
                  <a:pt x="67190" y="81140"/>
                </a:lnTo>
                <a:lnTo>
                  <a:pt x="67200" y="81140"/>
                </a:lnTo>
                <a:lnTo>
                  <a:pt x="67220" y="81150"/>
                </a:lnTo>
                <a:lnTo>
                  <a:pt x="67230" y="81160"/>
                </a:lnTo>
                <a:lnTo>
                  <a:pt x="67240" y="81160"/>
                </a:lnTo>
                <a:lnTo>
                  <a:pt x="67250" y="81160"/>
                </a:lnTo>
                <a:lnTo>
                  <a:pt x="67250" y="81150"/>
                </a:lnTo>
                <a:lnTo>
                  <a:pt x="67170" y="81460"/>
                </a:lnTo>
                <a:lnTo>
                  <a:pt x="67180" y="81640"/>
                </a:lnTo>
                <a:lnTo>
                  <a:pt x="67240" y="82010"/>
                </a:lnTo>
                <a:lnTo>
                  <a:pt x="67230" y="82190"/>
                </a:lnTo>
                <a:lnTo>
                  <a:pt x="67120" y="82450"/>
                </a:lnTo>
                <a:lnTo>
                  <a:pt x="66950" y="82640"/>
                </a:lnTo>
                <a:lnTo>
                  <a:pt x="66120" y="83220"/>
                </a:lnTo>
                <a:lnTo>
                  <a:pt x="66000" y="83280"/>
                </a:lnTo>
                <a:lnTo>
                  <a:pt x="65900" y="83290"/>
                </a:lnTo>
                <a:lnTo>
                  <a:pt x="65680" y="83250"/>
                </a:lnTo>
                <a:lnTo>
                  <a:pt x="65560" y="83260"/>
                </a:lnTo>
                <a:lnTo>
                  <a:pt x="64480" y="83590"/>
                </a:lnTo>
                <a:lnTo>
                  <a:pt x="64200" y="83620"/>
                </a:lnTo>
                <a:lnTo>
                  <a:pt x="64140" y="83690"/>
                </a:lnTo>
                <a:lnTo>
                  <a:pt x="64110" y="83870"/>
                </a:lnTo>
                <a:lnTo>
                  <a:pt x="64040" y="83980"/>
                </a:lnTo>
                <a:lnTo>
                  <a:pt x="63890" y="83970"/>
                </a:lnTo>
                <a:lnTo>
                  <a:pt x="63740" y="83900"/>
                </a:lnTo>
                <a:lnTo>
                  <a:pt x="63640" y="83810"/>
                </a:lnTo>
                <a:lnTo>
                  <a:pt x="63560" y="83610"/>
                </a:lnTo>
                <a:lnTo>
                  <a:pt x="63370" y="83480"/>
                </a:lnTo>
                <a:lnTo>
                  <a:pt x="63140" y="83420"/>
                </a:lnTo>
                <a:lnTo>
                  <a:pt x="62910" y="83400"/>
                </a:lnTo>
                <a:lnTo>
                  <a:pt x="62650" y="83470"/>
                </a:lnTo>
                <a:lnTo>
                  <a:pt x="62440" y="83620"/>
                </a:lnTo>
                <a:lnTo>
                  <a:pt x="61640" y="84340"/>
                </a:lnTo>
                <a:lnTo>
                  <a:pt x="61580" y="84420"/>
                </a:lnTo>
                <a:lnTo>
                  <a:pt x="61450" y="84290"/>
                </a:lnTo>
                <a:lnTo>
                  <a:pt x="61410" y="84230"/>
                </a:lnTo>
                <a:lnTo>
                  <a:pt x="61400" y="84120"/>
                </a:lnTo>
                <a:lnTo>
                  <a:pt x="61420" y="84000"/>
                </a:lnTo>
                <a:lnTo>
                  <a:pt x="61500" y="83790"/>
                </a:lnTo>
                <a:lnTo>
                  <a:pt x="61570" y="83670"/>
                </a:lnTo>
                <a:lnTo>
                  <a:pt x="61640" y="83590"/>
                </a:lnTo>
                <a:lnTo>
                  <a:pt x="61700" y="83540"/>
                </a:lnTo>
                <a:lnTo>
                  <a:pt x="61800" y="83430"/>
                </a:lnTo>
                <a:lnTo>
                  <a:pt x="61850" y="83090"/>
                </a:lnTo>
                <a:lnTo>
                  <a:pt x="61710" y="82010"/>
                </a:lnTo>
                <a:lnTo>
                  <a:pt x="61860" y="81630"/>
                </a:lnTo>
                <a:lnTo>
                  <a:pt x="61910" y="81570"/>
                </a:lnTo>
                <a:lnTo>
                  <a:pt x="61970" y="81440"/>
                </a:lnTo>
                <a:lnTo>
                  <a:pt x="61980" y="81270"/>
                </a:lnTo>
                <a:lnTo>
                  <a:pt x="61820" y="79300"/>
                </a:lnTo>
                <a:lnTo>
                  <a:pt x="61830" y="78860"/>
                </a:lnTo>
                <a:lnTo>
                  <a:pt x="62050" y="7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Thyo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870" y="86690"/>
                </a:moveTo>
                <a:lnTo>
                  <a:pt x="60870" y="86680"/>
                </a:lnTo>
                <a:lnTo>
                  <a:pt x="60340" y="86520"/>
                </a:lnTo>
                <a:lnTo>
                  <a:pt x="60140" y="86560"/>
                </a:lnTo>
                <a:lnTo>
                  <a:pt x="60100" y="86640"/>
                </a:lnTo>
                <a:lnTo>
                  <a:pt x="59990" y="86620"/>
                </a:lnTo>
                <a:lnTo>
                  <a:pt x="59900" y="86580"/>
                </a:lnTo>
                <a:lnTo>
                  <a:pt x="59260" y="85880"/>
                </a:lnTo>
                <a:lnTo>
                  <a:pt x="59110" y="85380"/>
                </a:lnTo>
                <a:lnTo>
                  <a:pt x="59130" y="85290"/>
                </a:lnTo>
                <a:lnTo>
                  <a:pt x="59120" y="85170"/>
                </a:lnTo>
                <a:lnTo>
                  <a:pt x="59110" y="85080"/>
                </a:lnTo>
                <a:lnTo>
                  <a:pt x="57580" y="83320"/>
                </a:lnTo>
                <a:lnTo>
                  <a:pt x="56930" y="82260"/>
                </a:lnTo>
                <a:lnTo>
                  <a:pt x="57240" y="82180"/>
                </a:lnTo>
                <a:lnTo>
                  <a:pt x="57330" y="82120"/>
                </a:lnTo>
                <a:lnTo>
                  <a:pt x="57620" y="81860"/>
                </a:lnTo>
                <a:lnTo>
                  <a:pt x="57730" y="81720"/>
                </a:lnTo>
                <a:lnTo>
                  <a:pt x="57940" y="81320"/>
                </a:lnTo>
                <a:lnTo>
                  <a:pt x="58020" y="81220"/>
                </a:lnTo>
                <a:lnTo>
                  <a:pt x="58100" y="81140"/>
                </a:lnTo>
                <a:lnTo>
                  <a:pt x="58160" y="81110"/>
                </a:lnTo>
                <a:lnTo>
                  <a:pt x="58230" y="81090"/>
                </a:lnTo>
                <a:lnTo>
                  <a:pt x="58450" y="81080"/>
                </a:lnTo>
                <a:lnTo>
                  <a:pt x="58610" y="81040"/>
                </a:lnTo>
                <a:lnTo>
                  <a:pt x="59840" y="80300"/>
                </a:lnTo>
                <a:lnTo>
                  <a:pt x="60260" y="80300"/>
                </a:lnTo>
                <a:lnTo>
                  <a:pt x="60370" y="80330"/>
                </a:lnTo>
                <a:lnTo>
                  <a:pt x="60440" y="80390"/>
                </a:lnTo>
                <a:lnTo>
                  <a:pt x="60520" y="80500"/>
                </a:lnTo>
                <a:lnTo>
                  <a:pt x="60600" y="80600"/>
                </a:lnTo>
                <a:lnTo>
                  <a:pt x="61010" y="80980"/>
                </a:lnTo>
                <a:lnTo>
                  <a:pt x="61080" y="81090"/>
                </a:lnTo>
                <a:lnTo>
                  <a:pt x="61140" y="81260"/>
                </a:lnTo>
                <a:lnTo>
                  <a:pt x="61200" y="81510"/>
                </a:lnTo>
                <a:lnTo>
                  <a:pt x="61250" y="81620"/>
                </a:lnTo>
                <a:lnTo>
                  <a:pt x="61340" y="81740"/>
                </a:lnTo>
                <a:lnTo>
                  <a:pt x="61480" y="81880"/>
                </a:lnTo>
                <a:lnTo>
                  <a:pt x="61710" y="82010"/>
                </a:lnTo>
                <a:lnTo>
                  <a:pt x="61850" y="83090"/>
                </a:lnTo>
                <a:lnTo>
                  <a:pt x="61800" y="83430"/>
                </a:lnTo>
                <a:lnTo>
                  <a:pt x="61700" y="83540"/>
                </a:lnTo>
                <a:lnTo>
                  <a:pt x="61640" y="83590"/>
                </a:lnTo>
                <a:lnTo>
                  <a:pt x="61570" y="83670"/>
                </a:lnTo>
                <a:lnTo>
                  <a:pt x="61500" y="83790"/>
                </a:lnTo>
                <a:lnTo>
                  <a:pt x="61420" y="84000"/>
                </a:lnTo>
                <a:lnTo>
                  <a:pt x="61400" y="84120"/>
                </a:lnTo>
                <a:lnTo>
                  <a:pt x="61410" y="84230"/>
                </a:lnTo>
                <a:lnTo>
                  <a:pt x="61450" y="84290"/>
                </a:lnTo>
                <a:lnTo>
                  <a:pt x="61580" y="84420"/>
                </a:lnTo>
                <a:lnTo>
                  <a:pt x="61330" y="84720"/>
                </a:lnTo>
                <a:lnTo>
                  <a:pt x="61120" y="85170"/>
                </a:lnTo>
                <a:lnTo>
                  <a:pt x="61040" y="85720"/>
                </a:lnTo>
                <a:lnTo>
                  <a:pt x="61070" y="85850"/>
                </a:lnTo>
                <a:lnTo>
                  <a:pt x="61200" y="86180"/>
                </a:lnTo>
                <a:lnTo>
                  <a:pt x="61160" y="86300"/>
                </a:lnTo>
                <a:lnTo>
                  <a:pt x="60890" y="86630"/>
                </a:lnTo>
                <a:lnTo>
                  <a:pt x="60870" y="8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Do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180" y="52230"/>
                </a:moveTo>
                <a:lnTo>
                  <a:pt x="40390" y="51830"/>
                </a:lnTo>
                <a:lnTo>
                  <a:pt x="40470" y="51560"/>
                </a:lnTo>
                <a:lnTo>
                  <a:pt x="40610" y="51330"/>
                </a:lnTo>
                <a:lnTo>
                  <a:pt x="40650" y="51260"/>
                </a:lnTo>
                <a:lnTo>
                  <a:pt x="40740" y="50990"/>
                </a:lnTo>
                <a:lnTo>
                  <a:pt x="40750" y="50930"/>
                </a:lnTo>
                <a:lnTo>
                  <a:pt x="40750" y="50860"/>
                </a:lnTo>
                <a:lnTo>
                  <a:pt x="40730" y="50800"/>
                </a:lnTo>
                <a:lnTo>
                  <a:pt x="40700" y="50750"/>
                </a:lnTo>
                <a:lnTo>
                  <a:pt x="40640" y="50650"/>
                </a:lnTo>
                <a:lnTo>
                  <a:pt x="40610" y="50600"/>
                </a:lnTo>
                <a:lnTo>
                  <a:pt x="40590" y="50550"/>
                </a:lnTo>
                <a:lnTo>
                  <a:pt x="40590" y="50480"/>
                </a:lnTo>
                <a:lnTo>
                  <a:pt x="40630" y="50430"/>
                </a:lnTo>
                <a:lnTo>
                  <a:pt x="40680" y="50390"/>
                </a:lnTo>
                <a:lnTo>
                  <a:pt x="40780" y="50390"/>
                </a:lnTo>
                <a:lnTo>
                  <a:pt x="40850" y="50410"/>
                </a:lnTo>
                <a:lnTo>
                  <a:pt x="40900" y="50450"/>
                </a:lnTo>
                <a:lnTo>
                  <a:pt x="40940" y="50490"/>
                </a:lnTo>
                <a:lnTo>
                  <a:pt x="41020" y="50560"/>
                </a:lnTo>
                <a:lnTo>
                  <a:pt x="41060" y="50590"/>
                </a:lnTo>
                <a:lnTo>
                  <a:pt x="41100" y="50600"/>
                </a:lnTo>
                <a:lnTo>
                  <a:pt x="41150" y="50620"/>
                </a:lnTo>
                <a:lnTo>
                  <a:pt x="41220" y="50630"/>
                </a:lnTo>
                <a:lnTo>
                  <a:pt x="41290" y="50630"/>
                </a:lnTo>
                <a:lnTo>
                  <a:pt x="41360" y="50610"/>
                </a:lnTo>
                <a:lnTo>
                  <a:pt x="41430" y="50560"/>
                </a:lnTo>
                <a:lnTo>
                  <a:pt x="41520" y="50440"/>
                </a:lnTo>
                <a:lnTo>
                  <a:pt x="41610" y="50370"/>
                </a:lnTo>
                <a:lnTo>
                  <a:pt x="41730" y="50130"/>
                </a:lnTo>
                <a:lnTo>
                  <a:pt x="41780" y="50090"/>
                </a:lnTo>
                <a:lnTo>
                  <a:pt x="41950" y="50000"/>
                </a:lnTo>
                <a:lnTo>
                  <a:pt x="42050" y="49930"/>
                </a:lnTo>
                <a:lnTo>
                  <a:pt x="42100" y="49870"/>
                </a:lnTo>
                <a:lnTo>
                  <a:pt x="42140" y="49780"/>
                </a:lnTo>
                <a:lnTo>
                  <a:pt x="42240" y="49530"/>
                </a:lnTo>
                <a:lnTo>
                  <a:pt x="42420" y="49350"/>
                </a:lnTo>
                <a:lnTo>
                  <a:pt x="42510" y="49760"/>
                </a:lnTo>
                <a:lnTo>
                  <a:pt x="42560" y="49810"/>
                </a:lnTo>
                <a:lnTo>
                  <a:pt x="42650" y="49880"/>
                </a:lnTo>
                <a:lnTo>
                  <a:pt x="42780" y="49950"/>
                </a:lnTo>
                <a:lnTo>
                  <a:pt x="42940" y="50070"/>
                </a:lnTo>
                <a:lnTo>
                  <a:pt x="43250" y="50380"/>
                </a:lnTo>
                <a:lnTo>
                  <a:pt x="43410" y="50610"/>
                </a:lnTo>
                <a:lnTo>
                  <a:pt x="43540" y="50850"/>
                </a:lnTo>
                <a:lnTo>
                  <a:pt x="43790" y="51500"/>
                </a:lnTo>
                <a:lnTo>
                  <a:pt x="43820" y="51660"/>
                </a:lnTo>
                <a:lnTo>
                  <a:pt x="43850" y="52180"/>
                </a:lnTo>
                <a:lnTo>
                  <a:pt x="43890" y="52390"/>
                </a:lnTo>
                <a:lnTo>
                  <a:pt x="43950" y="52480"/>
                </a:lnTo>
                <a:lnTo>
                  <a:pt x="44010" y="52520"/>
                </a:lnTo>
                <a:lnTo>
                  <a:pt x="44090" y="52530"/>
                </a:lnTo>
                <a:lnTo>
                  <a:pt x="44680" y="52540"/>
                </a:lnTo>
                <a:lnTo>
                  <a:pt x="45310" y="52330"/>
                </a:lnTo>
                <a:lnTo>
                  <a:pt x="45430" y="52300"/>
                </a:lnTo>
                <a:lnTo>
                  <a:pt x="45610" y="52300"/>
                </a:lnTo>
                <a:lnTo>
                  <a:pt x="45790" y="52340"/>
                </a:lnTo>
                <a:lnTo>
                  <a:pt x="46080" y="52450"/>
                </a:lnTo>
                <a:lnTo>
                  <a:pt x="46240" y="52480"/>
                </a:lnTo>
                <a:lnTo>
                  <a:pt x="46560" y="52460"/>
                </a:lnTo>
                <a:lnTo>
                  <a:pt x="46740" y="52460"/>
                </a:lnTo>
                <a:lnTo>
                  <a:pt x="47390" y="52700"/>
                </a:lnTo>
                <a:lnTo>
                  <a:pt x="47500" y="52720"/>
                </a:lnTo>
                <a:lnTo>
                  <a:pt x="47600" y="52720"/>
                </a:lnTo>
                <a:lnTo>
                  <a:pt x="47670" y="52710"/>
                </a:lnTo>
                <a:lnTo>
                  <a:pt x="47990" y="52570"/>
                </a:lnTo>
                <a:lnTo>
                  <a:pt x="48090" y="52520"/>
                </a:lnTo>
                <a:lnTo>
                  <a:pt x="48270" y="53380"/>
                </a:lnTo>
                <a:lnTo>
                  <a:pt x="48270" y="53520"/>
                </a:lnTo>
                <a:lnTo>
                  <a:pt x="48240" y="53700"/>
                </a:lnTo>
                <a:lnTo>
                  <a:pt x="48180" y="53800"/>
                </a:lnTo>
                <a:lnTo>
                  <a:pt x="48140" y="53880"/>
                </a:lnTo>
                <a:lnTo>
                  <a:pt x="48150" y="53920"/>
                </a:lnTo>
                <a:lnTo>
                  <a:pt x="48290" y="54000"/>
                </a:lnTo>
                <a:lnTo>
                  <a:pt x="48360" y="54060"/>
                </a:lnTo>
                <a:lnTo>
                  <a:pt x="48880" y="54570"/>
                </a:lnTo>
                <a:lnTo>
                  <a:pt x="48970" y="54650"/>
                </a:lnTo>
                <a:lnTo>
                  <a:pt x="49070" y="54710"/>
                </a:lnTo>
                <a:lnTo>
                  <a:pt x="49150" y="54730"/>
                </a:lnTo>
                <a:lnTo>
                  <a:pt x="49250" y="54730"/>
                </a:lnTo>
                <a:lnTo>
                  <a:pt x="49360" y="54710"/>
                </a:lnTo>
                <a:lnTo>
                  <a:pt x="49770" y="54490"/>
                </a:lnTo>
                <a:lnTo>
                  <a:pt x="49840" y="54460"/>
                </a:lnTo>
                <a:lnTo>
                  <a:pt x="49910" y="54470"/>
                </a:lnTo>
                <a:lnTo>
                  <a:pt x="49990" y="54530"/>
                </a:lnTo>
                <a:lnTo>
                  <a:pt x="50020" y="54640"/>
                </a:lnTo>
                <a:lnTo>
                  <a:pt x="50020" y="54770"/>
                </a:lnTo>
                <a:lnTo>
                  <a:pt x="50010" y="54880"/>
                </a:lnTo>
                <a:lnTo>
                  <a:pt x="50010" y="54950"/>
                </a:lnTo>
                <a:lnTo>
                  <a:pt x="50040" y="55050"/>
                </a:lnTo>
                <a:lnTo>
                  <a:pt x="50110" y="55120"/>
                </a:lnTo>
                <a:lnTo>
                  <a:pt x="50210" y="55170"/>
                </a:lnTo>
                <a:lnTo>
                  <a:pt x="50260" y="55230"/>
                </a:lnTo>
                <a:lnTo>
                  <a:pt x="50270" y="55270"/>
                </a:lnTo>
                <a:lnTo>
                  <a:pt x="50260" y="55350"/>
                </a:lnTo>
                <a:lnTo>
                  <a:pt x="50240" y="55410"/>
                </a:lnTo>
                <a:lnTo>
                  <a:pt x="50210" y="55460"/>
                </a:lnTo>
                <a:lnTo>
                  <a:pt x="50150" y="55500"/>
                </a:lnTo>
                <a:lnTo>
                  <a:pt x="50100" y="55530"/>
                </a:lnTo>
                <a:lnTo>
                  <a:pt x="49930" y="55590"/>
                </a:lnTo>
                <a:lnTo>
                  <a:pt x="49820" y="55610"/>
                </a:lnTo>
                <a:lnTo>
                  <a:pt x="49750" y="55640"/>
                </a:lnTo>
                <a:lnTo>
                  <a:pt x="49700" y="55670"/>
                </a:lnTo>
                <a:lnTo>
                  <a:pt x="49680" y="55690"/>
                </a:lnTo>
                <a:lnTo>
                  <a:pt x="49670" y="55700"/>
                </a:lnTo>
                <a:lnTo>
                  <a:pt x="49620" y="55750"/>
                </a:lnTo>
                <a:lnTo>
                  <a:pt x="49300" y="55930"/>
                </a:lnTo>
                <a:lnTo>
                  <a:pt x="49190" y="55930"/>
                </a:lnTo>
                <a:lnTo>
                  <a:pt x="48780" y="55880"/>
                </a:lnTo>
                <a:lnTo>
                  <a:pt x="48630" y="55910"/>
                </a:lnTo>
                <a:lnTo>
                  <a:pt x="48500" y="55970"/>
                </a:lnTo>
                <a:lnTo>
                  <a:pt x="48360" y="56050"/>
                </a:lnTo>
                <a:lnTo>
                  <a:pt x="48150" y="56140"/>
                </a:lnTo>
                <a:lnTo>
                  <a:pt x="47920" y="56190"/>
                </a:lnTo>
                <a:lnTo>
                  <a:pt x="47330" y="56260"/>
                </a:lnTo>
                <a:lnTo>
                  <a:pt x="47160" y="56170"/>
                </a:lnTo>
                <a:lnTo>
                  <a:pt x="47060" y="56070"/>
                </a:lnTo>
                <a:lnTo>
                  <a:pt x="47000" y="55980"/>
                </a:lnTo>
                <a:lnTo>
                  <a:pt x="46960" y="55940"/>
                </a:lnTo>
                <a:lnTo>
                  <a:pt x="46870" y="55860"/>
                </a:lnTo>
                <a:lnTo>
                  <a:pt x="46730" y="55770"/>
                </a:lnTo>
                <a:lnTo>
                  <a:pt x="46660" y="55740"/>
                </a:lnTo>
                <a:lnTo>
                  <a:pt x="46430" y="55680"/>
                </a:lnTo>
                <a:lnTo>
                  <a:pt x="46090" y="55540"/>
                </a:lnTo>
                <a:lnTo>
                  <a:pt x="45820" y="55470"/>
                </a:lnTo>
                <a:lnTo>
                  <a:pt x="45640" y="55460"/>
                </a:lnTo>
                <a:lnTo>
                  <a:pt x="45480" y="55470"/>
                </a:lnTo>
                <a:lnTo>
                  <a:pt x="44940" y="55550"/>
                </a:lnTo>
                <a:lnTo>
                  <a:pt x="44530" y="55560"/>
                </a:lnTo>
                <a:lnTo>
                  <a:pt x="44330" y="55490"/>
                </a:lnTo>
                <a:lnTo>
                  <a:pt x="44190" y="55380"/>
                </a:lnTo>
                <a:lnTo>
                  <a:pt x="44140" y="55230"/>
                </a:lnTo>
                <a:lnTo>
                  <a:pt x="44100" y="54950"/>
                </a:lnTo>
                <a:lnTo>
                  <a:pt x="44030" y="54690"/>
                </a:lnTo>
                <a:lnTo>
                  <a:pt x="44000" y="54580"/>
                </a:lnTo>
                <a:lnTo>
                  <a:pt x="43990" y="54470"/>
                </a:lnTo>
                <a:lnTo>
                  <a:pt x="43970" y="54370"/>
                </a:lnTo>
                <a:lnTo>
                  <a:pt x="43910" y="54340"/>
                </a:lnTo>
                <a:lnTo>
                  <a:pt x="43800" y="54350"/>
                </a:lnTo>
                <a:lnTo>
                  <a:pt x="42000" y="54850"/>
                </a:lnTo>
                <a:lnTo>
                  <a:pt x="41330" y="54840"/>
                </a:lnTo>
                <a:lnTo>
                  <a:pt x="40800" y="54570"/>
                </a:lnTo>
                <a:lnTo>
                  <a:pt x="40690" y="54400"/>
                </a:lnTo>
                <a:lnTo>
                  <a:pt x="40640" y="54230"/>
                </a:lnTo>
                <a:lnTo>
                  <a:pt x="40620" y="54070"/>
                </a:lnTo>
                <a:lnTo>
                  <a:pt x="40430" y="53200"/>
                </a:lnTo>
                <a:lnTo>
                  <a:pt x="40430" y="53020"/>
                </a:lnTo>
                <a:lnTo>
                  <a:pt x="40500" y="52610"/>
                </a:lnTo>
                <a:lnTo>
                  <a:pt x="40500" y="52520"/>
                </a:lnTo>
                <a:lnTo>
                  <a:pt x="40450" y="52430"/>
                </a:lnTo>
                <a:lnTo>
                  <a:pt x="40390" y="52380"/>
                </a:lnTo>
                <a:lnTo>
                  <a:pt x="40180" y="5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Bal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60" y="67230"/>
                </a:moveTo>
                <a:lnTo>
                  <a:pt x="58170" y="67230"/>
                </a:lnTo>
                <a:lnTo>
                  <a:pt x="61300" y="67230"/>
                </a:lnTo>
                <a:lnTo>
                  <a:pt x="61340" y="67250"/>
                </a:lnTo>
                <a:lnTo>
                  <a:pt x="61610" y="67540"/>
                </a:lnTo>
                <a:lnTo>
                  <a:pt x="61740" y="68050"/>
                </a:lnTo>
                <a:lnTo>
                  <a:pt x="61760" y="68610"/>
                </a:lnTo>
                <a:lnTo>
                  <a:pt x="61650" y="69560"/>
                </a:lnTo>
                <a:lnTo>
                  <a:pt x="61570" y="69820"/>
                </a:lnTo>
                <a:lnTo>
                  <a:pt x="61450" y="69920"/>
                </a:lnTo>
                <a:lnTo>
                  <a:pt x="61280" y="70040"/>
                </a:lnTo>
                <a:lnTo>
                  <a:pt x="60940" y="70590"/>
                </a:lnTo>
                <a:lnTo>
                  <a:pt x="60860" y="70730"/>
                </a:lnTo>
                <a:lnTo>
                  <a:pt x="60830" y="70830"/>
                </a:lnTo>
                <a:lnTo>
                  <a:pt x="60820" y="71020"/>
                </a:lnTo>
                <a:lnTo>
                  <a:pt x="60790" y="71130"/>
                </a:lnTo>
                <a:lnTo>
                  <a:pt x="60590" y="71550"/>
                </a:lnTo>
                <a:lnTo>
                  <a:pt x="60520" y="71860"/>
                </a:lnTo>
                <a:lnTo>
                  <a:pt x="60360" y="72300"/>
                </a:lnTo>
                <a:lnTo>
                  <a:pt x="60320" y="72550"/>
                </a:lnTo>
                <a:lnTo>
                  <a:pt x="60230" y="72740"/>
                </a:lnTo>
                <a:lnTo>
                  <a:pt x="60140" y="72830"/>
                </a:lnTo>
                <a:lnTo>
                  <a:pt x="59620" y="73320"/>
                </a:lnTo>
                <a:lnTo>
                  <a:pt x="59390" y="73690"/>
                </a:lnTo>
                <a:lnTo>
                  <a:pt x="59250" y="73830"/>
                </a:lnTo>
                <a:lnTo>
                  <a:pt x="58790" y="73950"/>
                </a:lnTo>
                <a:lnTo>
                  <a:pt x="56380" y="73820"/>
                </a:lnTo>
                <a:lnTo>
                  <a:pt x="57230" y="70020"/>
                </a:lnTo>
                <a:lnTo>
                  <a:pt x="57230" y="69920"/>
                </a:lnTo>
                <a:lnTo>
                  <a:pt x="57220" y="69840"/>
                </a:lnTo>
                <a:lnTo>
                  <a:pt x="57180" y="69730"/>
                </a:lnTo>
                <a:lnTo>
                  <a:pt x="57200" y="69680"/>
                </a:lnTo>
                <a:lnTo>
                  <a:pt x="57230" y="69600"/>
                </a:lnTo>
                <a:lnTo>
                  <a:pt x="57810" y="68790"/>
                </a:lnTo>
                <a:lnTo>
                  <a:pt x="57860" y="68690"/>
                </a:lnTo>
                <a:lnTo>
                  <a:pt x="58050" y="68010"/>
                </a:lnTo>
                <a:lnTo>
                  <a:pt x="58070" y="67860"/>
                </a:lnTo>
                <a:lnTo>
                  <a:pt x="58070" y="67740"/>
                </a:lnTo>
                <a:lnTo>
                  <a:pt x="58020" y="67550"/>
                </a:lnTo>
                <a:lnTo>
                  <a:pt x="58000" y="67370"/>
                </a:lnTo>
                <a:lnTo>
                  <a:pt x="58060" y="6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Chiradzu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790" y="76460"/>
                </a:moveTo>
                <a:lnTo>
                  <a:pt x="59950" y="76430"/>
                </a:lnTo>
                <a:lnTo>
                  <a:pt x="60030" y="76460"/>
                </a:lnTo>
                <a:lnTo>
                  <a:pt x="60100" y="76420"/>
                </a:lnTo>
                <a:lnTo>
                  <a:pt x="60180" y="76370"/>
                </a:lnTo>
                <a:lnTo>
                  <a:pt x="60310" y="76300"/>
                </a:lnTo>
                <a:lnTo>
                  <a:pt x="60370" y="76320"/>
                </a:lnTo>
                <a:lnTo>
                  <a:pt x="60390" y="76390"/>
                </a:lnTo>
                <a:lnTo>
                  <a:pt x="60370" y="76560"/>
                </a:lnTo>
                <a:lnTo>
                  <a:pt x="60380" y="76680"/>
                </a:lnTo>
                <a:lnTo>
                  <a:pt x="60460" y="76800"/>
                </a:lnTo>
                <a:lnTo>
                  <a:pt x="60580" y="76880"/>
                </a:lnTo>
                <a:lnTo>
                  <a:pt x="60760" y="76960"/>
                </a:lnTo>
                <a:lnTo>
                  <a:pt x="60860" y="77040"/>
                </a:lnTo>
                <a:lnTo>
                  <a:pt x="60940" y="77150"/>
                </a:lnTo>
                <a:lnTo>
                  <a:pt x="61030" y="77410"/>
                </a:lnTo>
                <a:lnTo>
                  <a:pt x="61110" y="77570"/>
                </a:lnTo>
                <a:lnTo>
                  <a:pt x="61270" y="77810"/>
                </a:lnTo>
                <a:lnTo>
                  <a:pt x="61410" y="77930"/>
                </a:lnTo>
                <a:lnTo>
                  <a:pt x="61540" y="78010"/>
                </a:lnTo>
                <a:lnTo>
                  <a:pt x="62050" y="78190"/>
                </a:lnTo>
                <a:lnTo>
                  <a:pt x="61830" y="78860"/>
                </a:lnTo>
                <a:lnTo>
                  <a:pt x="61820" y="79300"/>
                </a:lnTo>
                <a:lnTo>
                  <a:pt x="61980" y="81270"/>
                </a:lnTo>
                <a:lnTo>
                  <a:pt x="61970" y="81440"/>
                </a:lnTo>
                <a:lnTo>
                  <a:pt x="61910" y="81570"/>
                </a:lnTo>
                <a:lnTo>
                  <a:pt x="61860" y="81630"/>
                </a:lnTo>
                <a:lnTo>
                  <a:pt x="61710" y="82010"/>
                </a:lnTo>
                <a:lnTo>
                  <a:pt x="61480" y="81880"/>
                </a:lnTo>
                <a:lnTo>
                  <a:pt x="61340" y="81740"/>
                </a:lnTo>
                <a:lnTo>
                  <a:pt x="61250" y="81620"/>
                </a:lnTo>
                <a:lnTo>
                  <a:pt x="61200" y="81510"/>
                </a:lnTo>
                <a:lnTo>
                  <a:pt x="61140" y="81260"/>
                </a:lnTo>
                <a:lnTo>
                  <a:pt x="61080" y="81090"/>
                </a:lnTo>
                <a:lnTo>
                  <a:pt x="61010" y="80980"/>
                </a:lnTo>
                <a:lnTo>
                  <a:pt x="60600" y="80600"/>
                </a:lnTo>
                <a:lnTo>
                  <a:pt x="60520" y="80500"/>
                </a:lnTo>
                <a:lnTo>
                  <a:pt x="60440" y="80390"/>
                </a:lnTo>
                <a:lnTo>
                  <a:pt x="60370" y="80330"/>
                </a:lnTo>
                <a:lnTo>
                  <a:pt x="60260" y="80300"/>
                </a:lnTo>
                <a:lnTo>
                  <a:pt x="59840" y="80300"/>
                </a:lnTo>
                <a:lnTo>
                  <a:pt x="59580" y="79810"/>
                </a:lnTo>
                <a:lnTo>
                  <a:pt x="59510" y="79600"/>
                </a:lnTo>
                <a:lnTo>
                  <a:pt x="59490" y="79360"/>
                </a:lnTo>
                <a:lnTo>
                  <a:pt x="59520" y="78210"/>
                </a:lnTo>
                <a:lnTo>
                  <a:pt x="59490" y="77870"/>
                </a:lnTo>
                <a:lnTo>
                  <a:pt x="59440" y="77650"/>
                </a:lnTo>
                <a:lnTo>
                  <a:pt x="59370" y="77560"/>
                </a:lnTo>
                <a:lnTo>
                  <a:pt x="59350" y="77390"/>
                </a:lnTo>
                <a:lnTo>
                  <a:pt x="59360" y="77260"/>
                </a:lnTo>
                <a:lnTo>
                  <a:pt x="59790" y="7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Blanty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930" y="82260"/>
                </a:moveTo>
                <a:lnTo>
                  <a:pt x="56860" y="82320"/>
                </a:lnTo>
                <a:lnTo>
                  <a:pt x="56830" y="82300"/>
                </a:lnTo>
                <a:lnTo>
                  <a:pt x="56790" y="82230"/>
                </a:lnTo>
                <a:lnTo>
                  <a:pt x="56750" y="82050"/>
                </a:lnTo>
                <a:lnTo>
                  <a:pt x="56750" y="81950"/>
                </a:lnTo>
                <a:lnTo>
                  <a:pt x="56760" y="81880"/>
                </a:lnTo>
                <a:lnTo>
                  <a:pt x="56840" y="81760"/>
                </a:lnTo>
                <a:lnTo>
                  <a:pt x="56850" y="81700"/>
                </a:lnTo>
                <a:lnTo>
                  <a:pt x="56810" y="81640"/>
                </a:lnTo>
                <a:lnTo>
                  <a:pt x="56690" y="81610"/>
                </a:lnTo>
                <a:lnTo>
                  <a:pt x="56570" y="81620"/>
                </a:lnTo>
                <a:lnTo>
                  <a:pt x="56460" y="81620"/>
                </a:lnTo>
                <a:lnTo>
                  <a:pt x="56410" y="81570"/>
                </a:lnTo>
                <a:lnTo>
                  <a:pt x="56410" y="81430"/>
                </a:lnTo>
                <a:lnTo>
                  <a:pt x="56590" y="81100"/>
                </a:lnTo>
                <a:lnTo>
                  <a:pt x="56600" y="81000"/>
                </a:lnTo>
                <a:lnTo>
                  <a:pt x="56580" y="80770"/>
                </a:lnTo>
                <a:lnTo>
                  <a:pt x="56620" y="80650"/>
                </a:lnTo>
                <a:lnTo>
                  <a:pt x="56750" y="80410"/>
                </a:lnTo>
                <a:lnTo>
                  <a:pt x="56790" y="80310"/>
                </a:lnTo>
                <a:lnTo>
                  <a:pt x="56790" y="80230"/>
                </a:lnTo>
                <a:lnTo>
                  <a:pt x="56770" y="80170"/>
                </a:lnTo>
                <a:lnTo>
                  <a:pt x="56740" y="80110"/>
                </a:lnTo>
                <a:lnTo>
                  <a:pt x="56680" y="79950"/>
                </a:lnTo>
                <a:lnTo>
                  <a:pt x="56660" y="79900"/>
                </a:lnTo>
                <a:lnTo>
                  <a:pt x="56610" y="79860"/>
                </a:lnTo>
                <a:lnTo>
                  <a:pt x="56470" y="79830"/>
                </a:lnTo>
                <a:lnTo>
                  <a:pt x="55310" y="79720"/>
                </a:lnTo>
                <a:lnTo>
                  <a:pt x="55240" y="78840"/>
                </a:lnTo>
                <a:lnTo>
                  <a:pt x="55160" y="78570"/>
                </a:lnTo>
                <a:lnTo>
                  <a:pt x="55160" y="78420"/>
                </a:lnTo>
                <a:lnTo>
                  <a:pt x="55340" y="78320"/>
                </a:lnTo>
                <a:lnTo>
                  <a:pt x="55410" y="78240"/>
                </a:lnTo>
                <a:lnTo>
                  <a:pt x="55470" y="78150"/>
                </a:lnTo>
                <a:lnTo>
                  <a:pt x="55490" y="78070"/>
                </a:lnTo>
                <a:lnTo>
                  <a:pt x="55460" y="77330"/>
                </a:lnTo>
                <a:lnTo>
                  <a:pt x="55490" y="77130"/>
                </a:lnTo>
                <a:lnTo>
                  <a:pt x="55620" y="77000"/>
                </a:lnTo>
                <a:lnTo>
                  <a:pt x="56180" y="76640"/>
                </a:lnTo>
                <a:lnTo>
                  <a:pt x="56380" y="76560"/>
                </a:lnTo>
                <a:lnTo>
                  <a:pt x="56550" y="76290"/>
                </a:lnTo>
                <a:lnTo>
                  <a:pt x="56970" y="75060"/>
                </a:lnTo>
                <a:lnTo>
                  <a:pt x="57150" y="74780"/>
                </a:lnTo>
                <a:lnTo>
                  <a:pt x="57260" y="74730"/>
                </a:lnTo>
                <a:lnTo>
                  <a:pt x="57580" y="74460"/>
                </a:lnTo>
                <a:lnTo>
                  <a:pt x="57690" y="74420"/>
                </a:lnTo>
                <a:lnTo>
                  <a:pt x="58050" y="74380"/>
                </a:lnTo>
                <a:lnTo>
                  <a:pt x="58260" y="74280"/>
                </a:lnTo>
                <a:lnTo>
                  <a:pt x="58290" y="74260"/>
                </a:lnTo>
                <a:lnTo>
                  <a:pt x="58530" y="74700"/>
                </a:lnTo>
                <a:lnTo>
                  <a:pt x="58790" y="74920"/>
                </a:lnTo>
                <a:lnTo>
                  <a:pt x="59170" y="75490"/>
                </a:lnTo>
                <a:lnTo>
                  <a:pt x="59280" y="75610"/>
                </a:lnTo>
                <a:lnTo>
                  <a:pt x="59390" y="75700"/>
                </a:lnTo>
                <a:lnTo>
                  <a:pt x="59480" y="75720"/>
                </a:lnTo>
                <a:lnTo>
                  <a:pt x="59680" y="75720"/>
                </a:lnTo>
                <a:lnTo>
                  <a:pt x="59760" y="75740"/>
                </a:lnTo>
                <a:lnTo>
                  <a:pt x="59770" y="75780"/>
                </a:lnTo>
                <a:lnTo>
                  <a:pt x="59740" y="75850"/>
                </a:lnTo>
                <a:lnTo>
                  <a:pt x="59510" y="76130"/>
                </a:lnTo>
                <a:lnTo>
                  <a:pt x="59470" y="76200"/>
                </a:lnTo>
                <a:lnTo>
                  <a:pt x="59450" y="76280"/>
                </a:lnTo>
                <a:lnTo>
                  <a:pt x="59460" y="76370"/>
                </a:lnTo>
                <a:lnTo>
                  <a:pt x="59510" y="76430"/>
                </a:lnTo>
                <a:lnTo>
                  <a:pt x="59580" y="76460"/>
                </a:lnTo>
                <a:lnTo>
                  <a:pt x="59640" y="76470"/>
                </a:lnTo>
                <a:lnTo>
                  <a:pt x="59790" y="76460"/>
                </a:lnTo>
                <a:lnTo>
                  <a:pt x="59360" y="77260"/>
                </a:lnTo>
                <a:lnTo>
                  <a:pt x="59350" y="77390"/>
                </a:lnTo>
                <a:lnTo>
                  <a:pt x="59370" y="77560"/>
                </a:lnTo>
                <a:lnTo>
                  <a:pt x="59440" y="77650"/>
                </a:lnTo>
                <a:lnTo>
                  <a:pt x="59490" y="77870"/>
                </a:lnTo>
                <a:lnTo>
                  <a:pt x="59520" y="78210"/>
                </a:lnTo>
                <a:lnTo>
                  <a:pt x="59490" y="79360"/>
                </a:lnTo>
                <a:lnTo>
                  <a:pt x="59510" y="79600"/>
                </a:lnTo>
                <a:lnTo>
                  <a:pt x="59580" y="79810"/>
                </a:lnTo>
                <a:lnTo>
                  <a:pt x="59840" y="80300"/>
                </a:lnTo>
                <a:lnTo>
                  <a:pt x="58610" y="81040"/>
                </a:lnTo>
                <a:lnTo>
                  <a:pt x="58450" y="81080"/>
                </a:lnTo>
                <a:lnTo>
                  <a:pt x="58230" y="81090"/>
                </a:lnTo>
                <a:lnTo>
                  <a:pt x="58160" y="81110"/>
                </a:lnTo>
                <a:lnTo>
                  <a:pt x="58100" y="81140"/>
                </a:lnTo>
                <a:lnTo>
                  <a:pt x="58020" y="81220"/>
                </a:lnTo>
                <a:lnTo>
                  <a:pt x="57940" y="81320"/>
                </a:lnTo>
                <a:lnTo>
                  <a:pt x="57730" y="81720"/>
                </a:lnTo>
                <a:lnTo>
                  <a:pt x="57620" y="81860"/>
                </a:lnTo>
                <a:lnTo>
                  <a:pt x="57330" y="82120"/>
                </a:lnTo>
                <a:lnTo>
                  <a:pt x="57240" y="82180"/>
                </a:lnTo>
                <a:lnTo>
                  <a:pt x="56930" y="82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Ntchis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420" y="49350"/>
                </a:moveTo>
                <a:lnTo>
                  <a:pt x="42590" y="49330"/>
                </a:lnTo>
                <a:lnTo>
                  <a:pt x="42770" y="49250"/>
                </a:lnTo>
                <a:lnTo>
                  <a:pt x="42940" y="49150"/>
                </a:lnTo>
                <a:lnTo>
                  <a:pt x="43130" y="49080"/>
                </a:lnTo>
                <a:lnTo>
                  <a:pt x="43330" y="49050"/>
                </a:lnTo>
                <a:lnTo>
                  <a:pt x="43380" y="49020"/>
                </a:lnTo>
                <a:lnTo>
                  <a:pt x="43420" y="48970"/>
                </a:lnTo>
                <a:lnTo>
                  <a:pt x="43450" y="48890"/>
                </a:lnTo>
                <a:lnTo>
                  <a:pt x="43490" y="48830"/>
                </a:lnTo>
                <a:lnTo>
                  <a:pt x="43570" y="48790"/>
                </a:lnTo>
                <a:lnTo>
                  <a:pt x="43680" y="48730"/>
                </a:lnTo>
                <a:lnTo>
                  <a:pt x="43810" y="48620"/>
                </a:lnTo>
                <a:lnTo>
                  <a:pt x="44040" y="48360"/>
                </a:lnTo>
                <a:lnTo>
                  <a:pt x="44180" y="48090"/>
                </a:lnTo>
                <a:lnTo>
                  <a:pt x="44250" y="48010"/>
                </a:lnTo>
                <a:lnTo>
                  <a:pt x="44400" y="47890"/>
                </a:lnTo>
                <a:lnTo>
                  <a:pt x="44570" y="47820"/>
                </a:lnTo>
                <a:lnTo>
                  <a:pt x="44680" y="47750"/>
                </a:lnTo>
                <a:lnTo>
                  <a:pt x="44750" y="47690"/>
                </a:lnTo>
                <a:lnTo>
                  <a:pt x="44810" y="47560"/>
                </a:lnTo>
                <a:lnTo>
                  <a:pt x="44830" y="47470"/>
                </a:lnTo>
                <a:lnTo>
                  <a:pt x="44940" y="47360"/>
                </a:lnTo>
                <a:lnTo>
                  <a:pt x="45030" y="47280"/>
                </a:lnTo>
                <a:lnTo>
                  <a:pt x="45860" y="46870"/>
                </a:lnTo>
                <a:lnTo>
                  <a:pt x="45870" y="47450"/>
                </a:lnTo>
                <a:lnTo>
                  <a:pt x="45950" y="47680"/>
                </a:lnTo>
                <a:lnTo>
                  <a:pt x="46010" y="47740"/>
                </a:lnTo>
                <a:lnTo>
                  <a:pt x="46070" y="47830"/>
                </a:lnTo>
                <a:lnTo>
                  <a:pt x="46200" y="48060"/>
                </a:lnTo>
                <a:lnTo>
                  <a:pt x="46210" y="48170"/>
                </a:lnTo>
                <a:lnTo>
                  <a:pt x="46200" y="48370"/>
                </a:lnTo>
                <a:lnTo>
                  <a:pt x="46260" y="48440"/>
                </a:lnTo>
                <a:lnTo>
                  <a:pt x="46340" y="48520"/>
                </a:lnTo>
                <a:lnTo>
                  <a:pt x="46440" y="48590"/>
                </a:lnTo>
                <a:lnTo>
                  <a:pt x="46530" y="48620"/>
                </a:lnTo>
                <a:lnTo>
                  <a:pt x="46620" y="48600"/>
                </a:lnTo>
                <a:lnTo>
                  <a:pt x="46700" y="48530"/>
                </a:lnTo>
                <a:lnTo>
                  <a:pt x="46750" y="48470"/>
                </a:lnTo>
                <a:lnTo>
                  <a:pt x="46790" y="48370"/>
                </a:lnTo>
                <a:lnTo>
                  <a:pt x="46870" y="48080"/>
                </a:lnTo>
                <a:lnTo>
                  <a:pt x="46890" y="48030"/>
                </a:lnTo>
                <a:lnTo>
                  <a:pt x="46940" y="48000"/>
                </a:lnTo>
                <a:lnTo>
                  <a:pt x="47420" y="47850"/>
                </a:lnTo>
                <a:lnTo>
                  <a:pt x="47470" y="47860"/>
                </a:lnTo>
                <a:lnTo>
                  <a:pt x="47500" y="47920"/>
                </a:lnTo>
                <a:lnTo>
                  <a:pt x="47480" y="48010"/>
                </a:lnTo>
                <a:lnTo>
                  <a:pt x="47450" y="48110"/>
                </a:lnTo>
                <a:lnTo>
                  <a:pt x="47430" y="48210"/>
                </a:lnTo>
                <a:lnTo>
                  <a:pt x="47440" y="48330"/>
                </a:lnTo>
                <a:lnTo>
                  <a:pt x="47480" y="48440"/>
                </a:lnTo>
                <a:lnTo>
                  <a:pt x="47550" y="48490"/>
                </a:lnTo>
                <a:lnTo>
                  <a:pt x="47640" y="48510"/>
                </a:lnTo>
                <a:lnTo>
                  <a:pt x="47750" y="48510"/>
                </a:lnTo>
                <a:lnTo>
                  <a:pt x="47880" y="48530"/>
                </a:lnTo>
                <a:lnTo>
                  <a:pt x="47940" y="48620"/>
                </a:lnTo>
                <a:lnTo>
                  <a:pt x="47970" y="48740"/>
                </a:lnTo>
                <a:lnTo>
                  <a:pt x="48070" y="49360"/>
                </a:lnTo>
                <a:lnTo>
                  <a:pt x="48060" y="49450"/>
                </a:lnTo>
                <a:lnTo>
                  <a:pt x="48010" y="49560"/>
                </a:lnTo>
                <a:lnTo>
                  <a:pt x="47970" y="49710"/>
                </a:lnTo>
                <a:lnTo>
                  <a:pt x="47950" y="49890"/>
                </a:lnTo>
                <a:lnTo>
                  <a:pt x="48190" y="50790"/>
                </a:lnTo>
                <a:lnTo>
                  <a:pt x="48290" y="52340"/>
                </a:lnTo>
                <a:lnTo>
                  <a:pt x="48090" y="52520"/>
                </a:lnTo>
                <a:lnTo>
                  <a:pt x="47990" y="52570"/>
                </a:lnTo>
                <a:lnTo>
                  <a:pt x="47670" y="52710"/>
                </a:lnTo>
                <a:lnTo>
                  <a:pt x="47600" y="52720"/>
                </a:lnTo>
                <a:lnTo>
                  <a:pt x="47500" y="52720"/>
                </a:lnTo>
                <a:lnTo>
                  <a:pt x="47390" y="52700"/>
                </a:lnTo>
                <a:lnTo>
                  <a:pt x="46740" y="52460"/>
                </a:lnTo>
                <a:lnTo>
                  <a:pt x="46560" y="52460"/>
                </a:lnTo>
                <a:lnTo>
                  <a:pt x="46240" y="52480"/>
                </a:lnTo>
                <a:lnTo>
                  <a:pt x="46080" y="52450"/>
                </a:lnTo>
                <a:lnTo>
                  <a:pt x="45790" y="52340"/>
                </a:lnTo>
                <a:lnTo>
                  <a:pt x="45610" y="52300"/>
                </a:lnTo>
                <a:lnTo>
                  <a:pt x="45430" y="52300"/>
                </a:lnTo>
                <a:lnTo>
                  <a:pt x="45310" y="52330"/>
                </a:lnTo>
                <a:lnTo>
                  <a:pt x="44680" y="52540"/>
                </a:lnTo>
                <a:lnTo>
                  <a:pt x="44090" y="52530"/>
                </a:lnTo>
                <a:lnTo>
                  <a:pt x="44010" y="52520"/>
                </a:lnTo>
                <a:lnTo>
                  <a:pt x="43950" y="52480"/>
                </a:lnTo>
                <a:lnTo>
                  <a:pt x="43890" y="52390"/>
                </a:lnTo>
                <a:lnTo>
                  <a:pt x="43850" y="52180"/>
                </a:lnTo>
                <a:lnTo>
                  <a:pt x="43820" y="51660"/>
                </a:lnTo>
                <a:lnTo>
                  <a:pt x="43790" y="51500"/>
                </a:lnTo>
                <a:lnTo>
                  <a:pt x="43540" y="50850"/>
                </a:lnTo>
                <a:lnTo>
                  <a:pt x="43410" y="50610"/>
                </a:lnTo>
                <a:lnTo>
                  <a:pt x="43250" y="50380"/>
                </a:lnTo>
                <a:lnTo>
                  <a:pt x="42940" y="50070"/>
                </a:lnTo>
                <a:lnTo>
                  <a:pt x="42780" y="49950"/>
                </a:lnTo>
                <a:lnTo>
                  <a:pt x="42650" y="49880"/>
                </a:lnTo>
                <a:lnTo>
                  <a:pt x="42560" y="49810"/>
                </a:lnTo>
                <a:lnTo>
                  <a:pt x="42510" y="49760"/>
                </a:lnTo>
                <a:lnTo>
                  <a:pt x="42420" y="49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