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Toliara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Madagascar • State Map | Fully Editable Vector Shape</a:t>
            </a:r>
          </a:p>
        </p:txBody>
      </p:sp>
      <p:sp>
        <p:nvSpPr>
          <p:cNvPr id="101" name="Toli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710" y="51570"/>
                </a:moveTo>
                <a:lnTo>
                  <a:pt x="33850" y="51600"/>
                </a:lnTo>
                <a:lnTo>
                  <a:pt x="34120" y="51700"/>
                </a:lnTo>
                <a:lnTo>
                  <a:pt x="34330" y="51720"/>
                </a:lnTo>
                <a:lnTo>
                  <a:pt x="34470" y="51760"/>
                </a:lnTo>
                <a:lnTo>
                  <a:pt x="34520" y="51760"/>
                </a:lnTo>
                <a:lnTo>
                  <a:pt x="34580" y="51740"/>
                </a:lnTo>
                <a:lnTo>
                  <a:pt x="34720" y="51700"/>
                </a:lnTo>
                <a:lnTo>
                  <a:pt x="34790" y="51690"/>
                </a:lnTo>
                <a:lnTo>
                  <a:pt x="34860" y="51690"/>
                </a:lnTo>
                <a:lnTo>
                  <a:pt x="34920" y="51690"/>
                </a:lnTo>
                <a:lnTo>
                  <a:pt x="34980" y="51710"/>
                </a:lnTo>
                <a:lnTo>
                  <a:pt x="35030" y="51720"/>
                </a:lnTo>
                <a:lnTo>
                  <a:pt x="35070" y="51740"/>
                </a:lnTo>
                <a:lnTo>
                  <a:pt x="35110" y="51780"/>
                </a:lnTo>
                <a:lnTo>
                  <a:pt x="35190" y="51880"/>
                </a:lnTo>
                <a:lnTo>
                  <a:pt x="35450" y="52250"/>
                </a:lnTo>
                <a:lnTo>
                  <a:pt x="35500" y="52300"/>
                </a:lnTo>
                <a:lnTo>
                  <a:pt x="35560" y="52330"/>
                </a:lnTo>
                <a:lnTo>
                  <a:pt x="35700" y="52370"/>
                </a:lnTo>
                <a:lnTo>
                  <a:pt x="35790" y="52370"/>
                </a:lnTo>
                <a:lnTo>
                  <a:pt x="35960" y="52350"/>
                </a:lnTo>
                <a:lnTo>
                  <a:pt x="36100" y="52380"/>
                </a:lnTo>
                <a:lnTo>
                  <a:pt x="36180" y="52390"/>
                </a:lnTo>
                <a:lnTo>
                  <a:pt x="36290" y="52380"/>
                </a:lnTo>
                <a:lnTo>
                  <a:pt x="36400" y="52440"/>
                </a:lnTo>
                <a:lnTo>
                  <a:pt x="36450" y="52440"/>
                </a:lnTo>
                <a:lnTo>
                  <a:pt x="36570" y="52410"/>
                </a:lnTo>
                <a:lnTo>
                  <a:pt x="36640" y="52410"/>
                </a:lnTo>
                <a:lnTo>
                  <a:pt x="36820" y="52490"/>
                </a:lnTo>
                <a:lnTo>
                  <a:pt x="36940" y="52560"/>
                </a:lnTo>
                <a:lnTo>
                  <a:pt x="37000" y="52600"/>
                </a:lnTo>
                <a:lnTo>
                  <a:pt x="37140" y="52640"/>
                </a:lnTo>
                <a:lnTo>
                  <a:pt x="37220" y="52650"/>
                </a:lnTo>
                <a:lnTo>
                  <a:pt x="37290" y="52650"/>
                </a:lnTo>
                <a:lnTo>
                  <a:pt x="37500" y="52590"/>
                </a:lnTo>
                <a:lnTo>
                  <a:pt x="37580" y="52550"/>
                </a:lnTo>
                <a:lnTo>
                  <a:pt x="37650" y="52470"/>
                </a:lnTo>
                <a:lnTo>
                  <a:pt x="37700" y="52360"/>
                </a:lnTo>
                <a:lnTo>
                  <a:pt x="37760" y="52290"/>
                </a:lnTo>
                <a:lnTo>
                  <a:pt x="37850" y="52230"/>
                </a:lnTo>
                <a:lnTo>
                  <a:pt x="37920" y="52200"/>
                </a:lnTo>
                <a:lnTo>
                  <a:pt x="37990" y="52190"/>
                </a:lnTo>
                <a:lnTo>
                  <a:pt x="38060" y="52190"/>
                </a:lnTo>
                <a:lnTo>
                  <a:pt x="38180" y="52240"/>
                </a:lnTo>
                <a:lnTo>
                  <a:pt x="38350" y="52290"/>
                </a:lnTo>
                <a:lnTo>
                  <a:pt x="38400" y="52310"/>
                </a:lnTo>
                <a:lnTo>
                  <a:pt x="38460" y="52330"/>
                </a:lnTo>
                <a:lnTo>
                  <a:pt x="38530" y="52320"/>
                </a:lnTo>
                <a:lnTo>
                  <a:pt x="38630" y="52270"/>
                </a:lnTo>
                <a:lnTo>
                  <a:pt x="38770" y="52240"/>
                </a:lnTo>
                <a:lnTo>
                  <a:pt x="38900" y="52240"/>
                </a:lnTo>
                <a:lnTo>
                  <a:pt x="38960" y="52210"/>
                </a:lnTo>
                <a:lnTo>
                  <a:pt x="39010" y="52170"/>
                </a:lnTo>
                <a:lnTo>
                  <a:pt x="39010" y="52090"/>
                </a:lnTo>
                <a:lnTo>
                  <a:pt x="38970" y="52040"/>
                </a:lnTo>
                <a:lnTo>
                  <a:pt x="38930" y="51990"/>
                </a:lnTo>
                <a:lnTo>
                  <a:pt x="38660" y="51800"/>
                </a:lnTo>
                <a:lnTo>
                  <a:pt x="38610" y="51750"/>
                </a:lnTo>
                <a:lnTo>
                  <a:pt x="38570" y="51710"/>
                </a:lnTo>
                <a:lnTo>
                  <a:pt x="38530" y="51630"/>
                </a:lnTo>
                <a:lnTo>
                  <a:pt x="38510" y="51570"/>
                </a:lnTo>
                <a:lnTo>
                  <a:pt x="38500" y="51510"/>
                </a:lnTo>
                <a:lnTo>
                  <a:pt x="38520" y="51430"/>
                </a:lnTo>
                <a:lnTo>
                  <a:pt x="38590" y="51320"/>
                </a:lnTo>
                <a:lnTo>
                  <a:pt x="38630" y="51240"/>
                </a:lnTo>
                <a:lnTo>
                  <a:pt x="38660" y="51140"/>
                </a:lnTo>
                <a:lnTo>
                  <a:pt x="38650" y="51060"/>
                </a:lnTo>
                <a:lnTo>
                  <a:pt x="38630" y="50990"/>
                </a:lnTo>
                <a:lnTo>
                  <a:pt x="38600" y="50920"/>
                </a:lnTo>
                <a:lnTo>
                  <a:pt x="38570" y="50860"/>
                </a:lnTo>
                <a:lnTo>
                  <a:pt x="38510" y="50540"/>
                </a:lnTo>
                <a:lnTo>
                  <a:pt x="38470" y="50420"/>
                </a:lnTo>
                <a:lnTo>
                  <a:pt x="38450" y="50350"/>
                </a:lnTo>
                <a:lnTo>
                  <a:pt x="38430" y="50280"/>
                </a:lnTo>
                <a:lnTo>
                  <a:pt x="38400" y="50230"/>
                </a:lnTo>
                <a:lnTo>
                  <a:pt x="38350" y="50210"/>
                </a:lnTo>
                <a:lnTo>
                  <a:pt x="38300" y="50190"/>
                </a:lnTo>
                <a:lnTo>
                  <a:pt x="38280" y="50170"/>
                </a:lnTo>
                <a:lnTo>
                  <a:pt x="38250" y="50120"/>
                </a:lnTo>
                <a:lnTo>
                  <a:pt x="38240" y="50060"/>
                </a:lnTo>
                <a:lnTo>
                  <a:pt x="38240" y="49980"/>
                </a:lnTo>
                <a:lnTo>
                  <a:pt x="38270" y="49880"/>
                </a:lnTo>
                <a:lnTo>
                  <a:pt x="38340" y="49740"/>
                </a:lnTo>
                <a:lnTo>
                  <a:pt x="38370" y="49640"/>
                </a:lnTo>
                <a:lnTo>
                  <a:pt x="38370" y="49540"/>
                </a:lnTo>
                <a:lnTo>
                  <a:pt x="38330" y="49320"/>
                </a:lnTo>
                <a:lnTo>
                  <a:pt x="38310" y="49270"/>
                </a:lnTo>
                <a:lnTo>
                  <a:pt x="38280" y="49230"/>
                </a:lnTo>
                <a:lnTo>
                  <a:pt x="38250" y="49190"/>
                </a:lnTo>
                <a:lnTo>
                  <a:pt x="38120" y="49070"/>
                </a:lnTo>
                <a:lnTo>
                  <a:pt x="38030" y="48900"/>
                </a:lnTo>
                <a:lnTo>
                  <a:pt x="38030" y="48830"/>
                </a:lnTo>
                <a:lnTo>
                  <a:pt x="38050" y="48750"/>
                </a:lnTo>
                <a:lnTo>
                  <a:pt x="38040" y="48680"/>
                </a:lnTo>
                <a:lnTo>
                  <a:pt x="38010" y="48620"/>
                </a:lnTo>
                <a:lnTo>
                  <a:pt x="37930" y="48520"/>
                </a:lnTo>
                <a:lnTo>
                  <a:pt x="37900" y="48470"/>
                </a:lnTo>
                <a:lnTo>
                  <a:pt x="37880" y="48400"/>
                </a:lnTo>
                <a:lnTo>
                  <a:pt x="37880" y="48270"/>
                </a:lnTo>
                <a:lnTo>
                  <a:pt x="37830" y="48150"/>
                </a:lnTo>
                <a:lnTo>
                  <a:pt x="37700" y="47520"/>
                </a:lnTo>
                <a:lnTo>
                  <a:pt x="37670" y="47450"/>
                </a:lnTo>
                <a:lnTo>
                  <a:pt x="37640" y="47390"/>
                </a:lnTo>
                <a:lnTo>
                  <a:pt x="37500" y="47170"/>
                </a:lnTo>
                <a:lnTo>
                  <a:pt x="37470" y="47110"/>
                </a:lnTo>
                <a:lnTo>
                  <a:pt x="37440" y="47000"/>
                </a:lnTo>
                <a:lnTo>
                  <a:pt x="37420" y="46940"/>
                </a:lnTo>
                <a:lnTo>
                  <a:pt x="37190" y="46610"/>
                </a:lnTo>
                <a:lnTo>
                  <a:pt x="37160" y="46560"/>
                </a:lnTo>
                <a:lnTo>
                  <a:pt x="37130" y="46500"/>
                </a:lnTo>
                <a:lnTo>
                  <a:pt x="37140" y="46440"/>
                </a:lnTo>
                <a:lnTo>
                  <a:pt x="37170" y="46380"/>
                </a:lnTo>
                <a:lnTo>
                  <a:pt x="37270" y="46210"/>
                </a:lnTo>
                <a:lnTo>
                  <a:pt x="37310" y="46160"/>
                </a:lnTo>
                <a:lnTo>
                  <a:pt x="37560" y="45950"/>
                </a:lnTo>
                <a:lnTo>
                  <a:pt x="37720" y="45860"/>
                </a:lnTo>
                <a:lnTo>
                  <a:pt x="37880" y="45810"/>
                </a:lnTo>
                <a:lnTo>
                  <a:pt x="37960" y="45760"/>
                </a:lnTo>
                <a:lnTo>
                  <a:pt x="38020" y="45700"/>
                </a:lnTo>
                <a:lnTo>
                  <a:pt x="38060" y="45650"/>
                </a:lnTo>
                <a:lnTo>
                  <a:pt x="38100" y="45600"/>
                </a:lnTo>
                <a:lnTo>
                  <a:pt x="38190" y="45510"/>
                </a:lnTo>
                <a:lnTo>
                  <a:pt x="38260" y="45420"/>
                </a:lnTo>
                <a:lnTo>
                  <a:pt x="38290" y="45390"/>
                </a:lnTo>
                <a:lnTo>
                  <a:pt x="38380" y="45320"/>
                </a:lnTo>
                <a:lnTo>
                  <a:pt x="38420" y="45280"/>
                </a:lnTo>
                <a:lnTo>
                  <a:pt x="38470" y="45240"/>
                </a:lnTo>
                <a:lnTo>
                  <a:pt x="38520" y="45230"/>
                </a:lnTo>
                <a:lnTo>
                  <a:pt x="38670" y="45340"/>
                </a:lnTo>
                <a:lnTo>
                  <a:pt x="38870" y="45430"/>
                </a:lnTo>
                <a:lnTo>
                  <a:pt x="38930" y="45480"/>
                </a:lnTo>
                <a:lnTo>
                  <a:pt x="38980" y="45540"/>
                </a:lnTo>
                <a:lnTo>
                  <a:pt x="39030" y="45580"/>
                </a:lnTo>
                <a:lnTo>
                  <a:pt x="39090" y="45600"/>
                </a:lnTo>
                <a:lnTo>
                  <a:pt x="39170" y="45580"/>
                </a:lnTo>
                <a:lnTo>
                  <a:pt x="39290" y="45500"/>
                </a:lnTo>
                <a:lnTo>
                  <a:pt x="39530" y="45390"/>
                </a:lnTo>
                <a:lnTo>
                  <a:pt x="39620" y="45390"/>
                </a:lnTo>
                <a:lnTo>
                  <a:pt x="39710" y="45410"/>
                </a:lnTo>
                <a:lnTo>
                  <a:pt x="39870" y="45470"/>
                </a:lnTo>
                <a:lnTo>
                  <a:pt x="39950" y="45520"/>
                </a:lnTo>
                <a:lnTo>
                  <a:pt x="40020" y="45570"/>
                </a:lnTo>
                <a:lnTo>
                  <a:pt x="40120" y="45650"/>
                </a:lnTo>
                <a:lnTo>
                  <a:pt x="40180" y="45690"/>
                </a:lnTo>
                <a:lnTo>
                  <a:pt x="40740" y="45940"/>
                </a:lnTo>
                <a:lnTo>
                  <a:pt x="40820" y="45950"/>
                </a:lnTo>
                <a:lnTo>
                  <a:pt x="40910" y="45910"/>
                </a:lnTo>
                <a:lnTo>
                  <a:pt x="41040" y="45830"/>
                </a:lnTo>
                <a:lnTo>
                  <a:pt x="41090" y="45790"/>
                </a:lnTo>
                <a:lnTo>
                  <a:pt x="41120" y="45740"/>
                </a:lnTo>
                <a:lnTo>
                  <a:pt x="41160" y="45730"/>
                </a:lnTo>
                <a:lnTo>
                  <a:pt x="41230" y="45730"/>
                </a:lnTo>
                <a:lnTo>
                  <a:pt x="41350" y="45790"/>
                </a:lnTo>
                <a:lnTo>
                  <a:pt x="41410" y="45830"/>
                </a:lnTo>
                <a:lnTo>
                  <a:pt x="41440" y="45880"/>
                </a:lnTo>
                <a:lnTo>
                  <a:pt x="41460" y="45940"/>
                </a:lnTo>
                <a:lnTo>
                  <a:pt x="41490" y="46000"/>
                </a:lnTo>
                <a:lnTo>
                  <a:pt x="41530" y="46040"/>
                </a:lnTo>
                <a:lnTo>
                  <a:pt x="41590" y="46050"/>
                </a:lnTo>
                <a:lnTo>
                  <a:pt x="41650" y="46020"/>
                </a:lnTo>
                <a:lnTo>
                  <a:pt x="41710" y="45960"/>
                </a:lnTo>
                <a:lnTo>
                  <a:pt x="41740" y="45930"/>
                </a:lnTo>
                <a:lnTo>
                  <a:pt x="41780" y="45900"/>
                </a:lnTo>
                <a:lnTo>
                  <a:pt x="41900" y="45870"/>
                </a:lnTo>
                <a:lnTo>
                  <a:pt x="42010" y="45910"/>
                </a:lnTo>
                <a:lnTo>
                  <a:pt x="42050" y="45970"/>
                </a:lnTo>
                <a:lnTo>
                  <a:pt x="42230" y="46250"/>
                </a:lnTo>
                <a:lnTo>
                  <a:pt x="42260" y="46320"/>
                </a:lnTo>
                <a:lnTo>
                  <a:pt x="42260" y="46370"/>
                </a:lnTo>
                <a:lnTo>
                  <a:pt x="42190" y="46450"/>
                </a:lnTo>
                <a:lnTo>
                  <a:pt x="42170" y="46470"/>
                </a:lnTo>
                <a:lnTo>
                  <a:pt x="42160" y="46510"/>
                </a:lnTo>
                <a:lnTo>
                  <a:pt x="42150" y="46550"/>
                </a:lnTo>
                <a:lnTo>
                  <a:pt x="42150" y="46760"/>
                </a:lnTo>
                <a:lnTo>
                  <a:pt x="42240" y="47560"/>
                </a:lnTo>
                <a:lnTo>
                  <a:pt x="42200" y="47900"/>
                </a:lnTo>
                <a:lnTo>
                  <a:pt x="42180" y="47950"/>
                </a:lnTo>
                <a:lnTo>
                  <a:pt x="42160" y="47970"/>
                </a:lnTo>
                <a:lnTo>
                  <a:pt x="42140" y="48000"/>
                </a:lnTo>
                <a:lnTo>
                  <a:pt x="42030" y="48070"/>
                </a:lnTo>
                <a:lnTo>
                  <a:pt x="42000" y="48090"/>
                </a:lnTo>
                <a:lnTo>
                  <a:pt x="41980" y="48120"/>
                </a:lnTo>
                <a:lnTo>
                  <a:pt x="41960" y="48140"/>
                </a:lnTo>
                <a:lnTo>
                  <a:pt x="41930" y="48210"/>
                </a:lnTo>
                <a:lnTo>
                  <a:pt x="41910" y="48230"/>
                </a:lnTo>
                <a:lnTo>
                  <a:pt x="41890" y="48250"/>
                </a:lnTo>
                <a:lnTo>
                  <a:pt x="41800" y="48300"/>
                </a:lnTo>
                <a:lnTo>
                  <a:pt x="41780" y="48320"/>
                </a:lnTo>
                <a:lnTo>
                  <a:pt x="41750" y="48350"/>
                </a:lnTo>
                <a:lnTo>
                  <a:pt x="41700" y="48440"/>
                </a:lnTo>
                <a:lnTo>
                  <a:pt x="41690" y="48470"/>
                </a:lnTo>
                <a:lnTo>
                  <a:pt x="41580" y="48590"/>
                </a:lnTo>
                <a:lnTo>
                  <a:pt x="41530" y="48630"/>
                </a:lnTo>
                <a:lnTo>
                  <a:pt x="41470" y="48680"/>
                </a:lnTo>
                <a:lnTo>
                  <a:pt x="41430" y="48740"/>
                </a:lnTo>
                <a:lnTo>
                  <a:pt x="41420" y="48780"/>
                </a:lnTo>
                <a:lnTo>
                  <a:pt x="41430" y="48820"/>
                </a:lnTo>
                <a:lnTo>
                  <a:pt x="41450" y="48890"/>
                </a:lnTo>
                <a:lnTo>
                  <a:pt x="41470" y="48960"/>
                </a:lnTo>
                <a:lnTo>
                  <a:pt x="41500" y="49290"/>
                </a:lnTo>
                <a:lnTo>
                  <a:pt x="41530" y="49430"/>
                </a:lnTo>
                <a:lnTo>
                  <a:pt x="41540" y="49470"/>
                </a:lnTo>
                <a:lnTo>
                  <a:pt x="41580" y="49650"/>
                </a:lnTo>
                <a:lnTo>
                  <a:pt x="41580" y="49710"/>
                </a:lnTo>
                <a:lnTo>
                  <a:pt x="41570" y="49750"/>
                </a:lnTo>
                <a:lnTo>
                  <a:pt x="41560" y="49780"/>
                </a:lnTo>
                <a:lnTo>
                  <a:pt x="41500" y="49880"/>
                </a:lnTo>
                <a:lnTo>
                  <a:pt x="41470" y="49940"/>
                </a:lnTo>
                <a:lnTo>
                  <a:pt x="41440" y="50050"/>
                </a:lnTo>
                <a:lnTo>
                  <a:pt x="41450" y="50110"/>
                </a:lnTo>
                <a:lnTo>
                  <a:pt x="41460" y="50140"/>
                </a:lnTo>
                <a:lnTo>
                  <a:pt x="41500" y="50160"/>
                </a:lnTo>
                <a:lnTo>
                  <a:pt x="41600" y="50190"/>
                </a:lnTo>
                <a:lnTo>
                  <a:pt x="41630" y="50210"/>
                </a:lnTo>
                <a:lnTo>
                  <a:pt x="41650" y="50230"/>
                </a:lnTo>
                <a:lnTo>
                  <a:pt x="41670" y="50250"/>
                </a:lnTo>
                <a:lnTo>
                  <a:pt x="41720" y="50340"/>
                </a:lnTo>
                <a:lnTo>
                  <a:pt x="41830" y="50640"/>
                </a:lnTo>
                <a:lnTo>
                  <a:pt x="41850" y="50670"/>
                </a:lnTo>
                <a:lnTo>
                  <a:pt x="41870" y="50700"/>
                </a:lnTo>
                <a:lnTo>
                  <a:pt x="41900" y="50720"/>
                </a:lnTo>
                <a:lnTo>
                  <a:pt x="42010" y="50790"/>
                </a:lnTo>
                <a:lnTo>
                  <a:pt x="42040" y="50830"/>
                </a:lnTo>
                <a:lnTo>
                  <a:pt x="42070" y="50880"/>
                </a:lnTo>
                <a:lnTo>
                  <a:pt x="42100" y="51000"/>
                </a:lnTo>
                <a:lnTo>
                  <a:pt x="42130" y="51050"/>
                </a:lnTo>
                <a:lnTo>
                  <a:pt x="42160" y="51090"/>
                </a:lnTo>
                <a:lnTo>
                  <a:pt x="42300" y="51140"/>
                </a:lnTo>
                <a:lnTo>
                  <a:pt x="42340" y="51160"/>
                </a:lnTo>
                <a:lnTo>
                  <a:pt x="42370" y="51210"/>
                </a:lnTo>
                <a:lnTo>
                  <a:pt x="42380" y="51250"/>
                </a:lnTo>
                <a:lnTo>
                  <a:pt x="42380" y="51290"/>
                </a:lnTo>
                <a:lnTo>
                  <a:pt x="42350" y="51370"/>
                </a:lnTo>
                <a:lnTo>
                  <a:pt x="42330" y="51420"/>
                </a:lnTo>
                <a:lnTo>
                  <a:pt x="42320" y="51500"/>
                </a:lnTo>
                <a:lnTo>
                  <a:pt x="42330" y="51550"/>
                </a:lnTo>
                <a:lnTo>
                  <a:pt x="42350" y="51590"/>
                </a:lnTo>
                <a:lnTo>
                  <a:pt x="42410" y="51660"/>
                </a:lnTo>
                <a:lnTo>
                  <a:pt x="42490" y="51770"/>
                </a:lnTo>
                <a:lnTo>
                  <a:pt x="42550" y="51890"/>
                </a:lnTo>
                <a:lnTo>
                  <a:pt x="42560" y="51920"/>
                </a:lnTo>
                <a:lnTo>
                  <a:pt x="42610" y="51970"/>
                </a:lnTo>
                <a:lnTo>
                  <a:pt x="42730" y="52070"/>
                </a:lnTo>
                <a:lnTo>
                  <a:pt x="42790" y="52150"/>
                </a:lnTo>
                <a:lnTo>
                  <a:pt x="42840" y="52190"/>
                </a:lnTo>
                <a:lnTo>
                  <a:pt x="42870" y="52210"/>
                </a:lnTo>
                <a:lnTo>
                  <a:pt x="42900" y="52230"/>
                </a:lnTo>
                <a:lnTo>
                  <a:pt x="42930" y="52230"/>
                </a:lnTo>
                <a:lnTo>
                  <a:pt x="42970" y="52230"/>
                </a:lnTo>
                <a:lnTo>
                  <a:pt x="43000" y="52210"/>
                </a:lnTo>
                <a:lnTo>
                  <a:pt x="43080" y="52160"/>
                </a:lnTo>
                <a:lnTo>
                  <a:pt x="43140" y="52130"/>
                </a:lnTo>
                <a:lnTo>
                  <a:pt x="43250" y="52100"/>
                </a:lnTo>
                <a:lnTo>
                  <a:pt x="43280" y="52100"/>
                </a:lnTo>
                <a:lnTo>
                  <a:pt x="43320" y="52100"/>
                </a:lnTo>
                <a:lnTo>
                  <a:pt x="43370" y="52140"/>
                </a:lnTo>
                <a:lnTo>
                  <a:pt x="43380" y="52190"/>
                </a:lnTo>
                <a:lnTo>
                  <a:pt x="43390" y="52260"/>
                </a:lnTo>
                <a:lnTo>
                  <a:pt x="43400" y="52300"/>
                </a:lnTo>
                <a:lnTo>
                  <a:pt x="43460" y="52430"/>
                </a:lnTo>
                <a:lnTo>
                  <a:pt x="43480" y="52540"/>
                </a:lnTo>
                <a:lnTo>
                  <a:pt x="43540" y="52730"/>
                </a:lnTo>
                <a:lnTo>
                  <a:pt x="43560" y="52790"/>
                </a:lnTo>
                <a:lnTo>
                  <a:pt x="43560" y="52850"/>
                </a:lnTo>
                <a:lnTo>
                  <a:pt x="43570" y="53050"/>
                </a:lnTo>
                <a:lnTo>
                  <a:pt x="43550" y="53220"/>
                </a:lnTo>
                <a:lnTo>
                  <a:pt x="43550" y="53410"/>
                </a:lnTo>
                <a:lnTo>
                  <a:pt x="43550" y="53470"/>
                </a:lnTo>
                <a:lnTo>
                  <a:pt x="43530" y="53490"/>
                </a:lnTo>
                <a:lnTo>
                  <a:pt x="43500" y="53510"/>
                </a:lnTo>
                <a:lnTo>
                  <a:pt x="43400" y="53550"/>
                </a:lnTo>
                <a:lnTo>
                  <a:pt x="43390" y="53560"/>
                </a:lnTo>
                <a:lnTo>
                  <a:pt x="43370" y="53570"/>
                </a:lnTo>
                <a:lnTo>
                  <a:pt x="43360" y="53610"/>
                </a:lnTo>
                <a:lnTo>
                  <a:pt x="43380" y="53970"/>
                </a:lnTo>
                <a:lnTo>
                  <a:pt x="43370" y="54010"/>
                </a:lnTo>
                <a:lnTo>
                  <a:pt x="43360" y="54050"/>
                </a:lnTo>
                <a:lnTo>
                  <a:pt x="43340" y="54090"/>
                </a:lnTo>
                <a:lnTo>
                  <a:pt x="43330" y="54140"/>
                </a:lnTo>
                <a:lnTo>
                  <a:pt x="43310" y="54230"/>
                </a:lnTo>
                <a:lnTo>
                  <a:pt x="43320" y="54280"/>
                </a:lnTo>
                <a:lnTo>
                  <a:pt x="43330" y="54330"/>
                </a:lnTo>
                <a:lnTo>
                  <a:pt x="43360" y="54350"/>
                </a:lnTo>
                <a:lnTo>
                  <a:pt x="43380" y="54390"/>
                </a:lnTo>
                <a:lnTo>
                  <a:pt x="43410" y="54450"/>
                </a:lnTo>
                <a:lnTo>
                  <a:pt x="43470" y="54690"/>
                </a:lnTo>
                <a:lnTo>
                  <a:pt x="43600" y="55020"/>
                </a:lnTo>
                <a:lnTo>
                  <a:pt x="43620" y="55090"/>
                </a:lnTo>
                <a:lnTo>
                  <a:pt x="43630" y="55190"/>
                </a:lnTo>
                <a:lnTo>
                  <a:pt x="43640" y="55260"/>
                </a:lnTo>
                <a:lnTo>
                  <a:pt x="43680" y="55400"/>
                </a:lnTo>
                <a:lnTo>
                  <a:pt x="43680" y="55450"/>
                </a:lnTo>
                <a:lnTo>
                  <a:pt x="43660" y="55710"/>
                </a:lnTo>
                <a:lnTo>
                  <a:pt x="43650" y="55750"/>
                </a:lnTo>
                <a:lnTo>
                  <a:pt x="43640" y="55780"/>
                </a:lnTo>
                <a:lnTo>
                  <a:pt x="43600" y="55840"/>
                </a:lnTo>
                <a:lnTo>
                  <a:pt x="43560" y="55890"/>
                </a:lnTo>
                <a:lnTo>
                  <a:pt x="43510" y="55930"/>
                </a:lnTo>
                <a:lnTo>
                  <a:pt x="43460" y="55980"/>
                </a:lnTo>
                <a:lnTo>
                  <a:pt x="43440" y="56040"/>
                </a:lnTo>
                <a:lnTo>
                  <a:pt x="43430" y="56070"/>
                </a:lnTo>
                <a:lnTo>
                  <a:pt x="43410" y="56200"/>
                </a:lnTo>
                <a:lnTo>
                  <a:pt x="43400" y="56230"/>
                </a:lnTo>
                <a:lnTo>
                  <a:pt x="43370" y="56290"/>
                </a:lnTo>
                <a:lnTo>
                  <a:pt x="43220" y="56480"/>
                </a:lnTo>
                <a:lnTo>
                  <a:pt x="43200" y="56540"/>
                </a:lnTo>
                <a:lnTo>
                  <a:pt x="43190" y="56710"/>
                </a:lnTo>
                <a:lnTo>
                  <a:pt x="43180" y="56740"/>
                </a:lnTo>
                <a:lnTo>
                  <a:pt x="43170" y="56780"/>
                </a:lnTo>
                <a:lnTo>
                  <a:pt x="43120" y="56870"/>
                </a:lnTo>
                <a:lnTo>
                  <a:pt x="43110" y="56910"/>
                </a:lnTo>
                <a:lnTo>
                  <a:pt x="43120" y="56960"/>
                </a:lnTo>
                <a:lnTo>
                  <a:pt x="43160" y="57030"/>
                </a:lnTo>
                <a:lnTo>
                  <a:pt x="43190" y="57060"/>
                </a:lnTo>
                <a:lnTo>
                  <a:pt x="43220" y="57090"/>
                </a:lnTo>
                <a:lnTo>
                  <a:pt x="43270" y="57130"/>
                </a:lnTo>
                <a:lnTo>
                  <a:pt x="43370" y="57180"/>
                </a:lnTo>
                <a:lnTo>
                  <a:pt x="43390" y="57200"/>
                </a:lnTo>
                <a:lnTo>
                  <a:pt x="43410" y="57230"/>
                </a:lnTo>
                <a:lnTo>
                  <a:pt x="43420" y="57270"/>
                </a:lnTo>
                <a:lnTo>
                  <a:pt x="43410" y="57320"/>
                </a:lnTo>
                <a:lnTo>
                  <a:pt x="43380" y="57390"/>
                </a:lnTo>
                <a:lnTo>
                  <a:pt x="43380" y="57430"/>
                </a:lnTo>
                <a:lnTo>
                  <a:pt x="43390" y="57530"/>
                </a:lnTo>
                <a:lnTo>
                  <a:pt x="43380" y="57570"/>
                </a:lnTo>
                <a:lnTo>
                  <a:pt x="43370" y="57600"/>
                </a:lnTo>
                <a:lnTo>
                  <a:pt x="43340" y="57620"/>
                </a:lnTo>
                <a:lnTo>
                  <a:pt x="43290" y="57660"/>
                </a:lnTo>
                <a:lnTo>
                  <a:pt x="43260" y="57680"/>
                </a:lnTo>
                <a:lnTo>
                  <a:pt x="43250" y="57710"/>
                </a:lnTo>
                <a:lnTo>
                  <a:pt x="43240" y="57740"/>
                </a:lnTo>
                <a:lnTo>
                  <a:pt x="43230" y="57790"/>
                </a:lnTo>
                <a:lnTo>
                  <a:pt x="43240" y="57910"/>
                </a:lnTo>
                <a:lnTo>
                  <a:pt x="43230" y="57950"/>
                </a:lnTo>
                <a:lnTo>
                  <a:pt x="43220" y="57990"/>
                </a:lnTo>
                <a:lnTo>
                  <a:pt x="43220" y="58030"/>
                </a:lnTo>
                <a:lnTo>
                  <a:pt x="43230" y="58080"/>
                </a:lnTo>
                <a:lnTo>
                  <a:pt x="43270" y="58150"/>
                </a:lnTo>
                <a:lnTo>
                  <a:pt x="43290" y="58200"/>
                </a:lnTo>
                <a:lnTo>
                  <a:pt x="43290" y="58270"/>
                </a:lnTo>
                <a:lnTo>
                  <a:pt x="43290" y="58370"/>
                </a:lnTo>
                <a:lnTo>
                  <a:pt x="43300" y="58420"/>
                </a:lnTo>
                <a:lnTo>
                  <a:pt x="43330" y="58500"/>
                </a:lnTo>
                <a:lnTo>
                  <a:pt x="43380" y="58620"/>
                </a:lnTo>
                <a:lnTo>
                  <a:pt x="43460" y="58970"/>
                </a:lnTo>
                <a:lnTo>
                  <a:pt x="43470" y="59100"/>
                </a:lnTo>
                <a:lnTo>
                  <a:pt x="43470" y="59150"/>
                </a:lnTo>
                <a:lnTo>
                  <a:pt x="43580" y="59610"/>
                </a:lnTo>
                <a:lnTo>
                  <a:pt x="43590" y="59680"/>
                </a:lnTo>
                <a:lnTo>
                  <a:pt x="43590" y="59730"/>
                </a:lnTo>
                <a:lnTo>
                  <a:pt x="43580" y="59770"/>
                </a:lnTo>
                <a:lnTo>
                  <a:pt x="43560" y="59830"/>
                </a:lnTo>
                <a:lnTo>
                  <a:pt x="43540" y="59910"/>
                </a:lnTo>
                <a:lnTo>
                  <a:pt x="43530" y="59950"/>
                </a:lnTo>
                <a:lnTo>
                  <a:pt x="43530" y="59990"/>
                </a:lnTo>
                <a:lnTo>
                  <a:pt x="43590" y="60250"/>
                </a:lnTo>
                <a:lnTo>
                  <a:pt x="43590" y="60290"/>
                </a:lnTo>
                <a:lnTo>
                  <a:pt x="43590" y="60380"/>
                </a:lnTo>
                <a:lnTo>
                  <a:pt x="43580" y="60420"/>
                </a:lnTo>
                <a:lnTo>
                  <a:pt x="43570" y="60450"/>
                </a:lnTo>
                <a:lnTo>
                  <a:pt x="43500" y="60560"/>
                </a:lnTo>
                <a:lnTo>
                  <a:pt x="43500" y="60580"/>
                </a:lnTo>
                <a:lnTo>
                  <a:pt x="43490" y="60610"/>
                </a:lnTo>
                <a:lnTo>
                  <a:pt x="43480" y="60730"/>
                </a:lnTo>
                <a:lnTo>
                  <a:pt x="43460" y="60810"/>
                </a:lnTo>
                <a:lnTo>
                  <a:pt x="43450" y="60850"/>
                </a:lnTo>
                <a:lnTo>
                  <a:pt x="43440" y="60880"/>
                </a:lnTo>
                <a:lnTo>
                  <a:pt x="43430" y="60910"/>
                </a:lnTo>
                <a:lnTo>
                  <a:pt x="43430" y="60970"/>
                </a:lnTo>
                <a:lnTo>
                  <a:pt x="43590" y="61690"/>
                </a:lnTo>
                <a:lnTo>
                  <a:pt x="43620" y="62010"/>
                </a:lnTo>
                <a:lnTo>
                  <a:pt x="43620" y="62050"/>
                </a:lnTo>
                <a:lnTo>
                  <a:pt x="43610" y="62090"/>
                </a:lnTo>
                <a:lnTo>
                  <a:pt x="43590" y="62120"/>
                </a:lnTo>
                <a:lnTo>
                  <a:pt x="43560" y="62140"/>
                </a:lnTo>
                <a:lnTo>
                  <a:pt x="43530" y="62150"/>
                </a:lnTo>
                <a:lnTo>
                  <a:pt x="43410" y="62160"/>
                </a:lnTo>
                <a:lnTo>
                  <a:pt x="43380" y="62180"/>
                </a:lnTo>
                <a:lnTo>
                  <a:pt x="43350" y="62200"/>
                </a:lnTo>
                <a:lnTo>
                  <a:pt x="43340" y="62240"/>
                </a:lnTo>
                <a:lnTo>
                  <a:pt x="43330" y="62280"/>
                </a:lnTo>
                <a:lnTo>
                  <a:pt x="43320" y="62410"/>
                </a:lnTo>
                <a:lnTo>
                  <a:pt x="43310" y="62440"/>
                </a:lnTo>
                <a:lnTo>
                  <a:pt x="43290" y="62480"/>
                </a:lnTo>
                <a:lnTo>
                  <a:pt x="43260" y="62540"/>
                </a:lnTo>
                <a:lnTo>
                  <a:pt x="43250" y="62570"/>
                </a:lnTo>
                <a:lnTo>
                  <a:pt x="43210" y="62770"/>
                </a:lnTo>
                <a:lnTo>
                  <a:pt x="43200" y="62810"/>
                </a:lnTo>
                <a:lnTo>
                  <a:pt x="43210" y="62890"/>
                </a:lnTo>
                <a:lnTo>
                  <a:pt x="43200" y="62970"/>
                </a:lnTo>
                <a:lnTo>
                  <a:pt x="43200" y="63030"/>
                </a:lnTo>
                <a:lnTo>
                  <a:pt x="43220" y="63110"/>
                </a:lnTo>
                <a:lnTo>
                  <a:pt x="43260" y="63270"/>
                </a:lnTo>
                <a:lnTo>
                  <a:pt x="43270" y="63360"/>
                </a:lnTo>
                <a:lnTo>
                  <a:pt x="43270" y="63420"/>
                </a:lnTo>
                <a:lnTo>
                  <a:pt x="43260" y="63500"/>
                </a:lnTo>
                <a:lnTo>
                  <a:pt x="43210" y="64110"/>
                </a:lnTo>
                <a:lnTo>
                  <a:pt x="43200" y="64140"/>
                </a:lnTo>
                <a:lnTo>
                  <a:pt x="43190" y="64180"/>
                </a:lnTo>
                <a:lnTo>
                  <a:pt x="43180" y="64210"/>
                </a:lnTo>
                <a:lnTo>
                  <a:pt x="43090" y="64370"/>
                </a:lnTo>
                <a:lnTo>
                  <a:pt x="43050" y="64420"/>
                </a:lnTo>
                <a:lnTo>
                  <a:pt x="42980" y="64490"/>
                </a:lnTo>
                <a:lnTo>
                  <a:pt x="42960" y="64510"/>
                </a:lnTo>
                <a:lnTo>
                  <a:pt x="42950" y="64550"/>
                </a:lnTo>
                <a:lnTo>
                  <a:pt x="42950" y="64590"/>
                </a:lnTo>
                <a:lnTo>
                  <a:pt x="43070" y="65270"/>
                </a:lnTo>
                <a:lnTo>
                  <a:pt x="43070" y="65350"/>
                </a:lnTo>
                <a:lnTo>
                  <a:pt x="43060" y="65520"/>
                </a:lnTo>
                <a:lnTo>
                  <a:pt x="43050" y="65560"/>
                </a:lnTo>
                <a:lnTo>
                  <a:pt x="43030" y="65590"/>
                </a:lnTo>
                <a:lnTo>
                  <a:pt x="43010" y="65620"/>
                </a:lnTo>
                <a:lnTo>
                  <a:pt x="42990" y="65640"/>
                </a:lnTo>
                <a:lnTo>
                  <a:pt x="42960" y="65660"/>
                </a:lnTo>
                <a:lnTo>
                  <a:pt x="42920" y="65670"/>
                </a:lnTo>
                <a:lnTo>
                  <a:pt x="42800" y="65680"/>
                </a:lnTo>
                <a:lnTo>
                  <a:pt x="42770" y="65690"/>
                </a:lnTo>
                <a:lnTo>
                  <a:pt x="42740" y="65710"/>
                </a:lnTo>
                <a:lnTo>
                  <a:pt x="42710" y="65720"/>
                </a:lnTo>
                <a:lnTo>
                  <a:pt x="42630" y="65740"/>
                </a:lnTo>
                <a:lnTo>
                  <a:pt x="42550" y="65790"/>
                </a:lnTo>
                <a:lnTo>
                  <a:pt x="42490" y="65820"/>
                </a:lnTo>
                <a:lnTo>
                  <a:pt x="42460" y="65840"/>
                </a:lnTo>
                <a:lnTo>
                  <a:pt x="42450" y="65870"/>
                </a:lnTo>
                <a:lnTo>
                  <a:pt x="42420" y="65900"/>
                </a:lnTo>
                <a:lnTo>
                  <a:pt x="42390" y="65910"/>
                </a:lnTo>
                <a:lnTo>
                  <a:pt x="42350" y="65920"/>
                </a:lnTo>
                <a:lnTo>
                  <a:pt x="42320" y="65930"/>
                </a:lnTo>
                <a:lnTo>
                  <a:pt x="42290" y="65950"/>
                </a:lnTo>
                <a:lnTo>
                  <a:pt x="42280" y="65980"/>
                </a:lnTo>
                <a:lnTo>
                  <a:pt x="42260" y="66010"/>
                </a:lnTo>
                <a:lnTo>
                  <a:pt x="42230" y="66080"/>
                </a:lnTo>
                <a:lnTo>
                  <a:pt x="42220" y="66110"/>
                </a:lnTo>
                <a:lnTo>
                  <a:pt x="42190" y="66130"/>
                </a:lnTo>
                <a:lnTo>
                  <a:pt x="42120" y="66150"/>
                </a:lnTo>
                <a:lnTo>
                  <a:pt x="42090" y="66160"/>
                </a:lnTo>
                <a:lnTo>
                  <a:pt x="42070" y="66190"/>
                </a:lnTo>
                <a:lnTo>
                  <a:pt x="42050" y="66220"/>
                </a:lnTo>
                <a:lnTo>
                  <a:pt x="42040" y="66250"/>
                </a:lnTo>
                <a:lnTo>
                  <a:pt x="42050" y="66370"/>
                </a:lnTo>
                <a:lnTo>
                  <a:pt x="42040" y="66410"/>
                </a:lnTo>
                <a:lnTo>
                  <a:pt x="42040" y="66450"/>
                </a:lnTo>
                <a:lnTo>
                  <a:pt x="42020" y="66490"/>
                </a:lnTo>
                <a:lnTo>
                  <a:pt x="42010" y="66520"/>
                </a:lnTo>
                <a:lnTo>
                  <a:pt x="41770" y="66790"/>
                </a:lnTo>
                <a:lnTo>
                  <a:pt x="41750" y="66830"/>
                </a:lnTo>
                <a:lnTo>
                  <a:pt x="41750" y="66860"/>
                </a:lnTo>
                <a:lnTo>
                  <a:pt x="41750" y="66900"/>
                </a:lnTo>
                <a:lnTo>
                  <a:pt x="41790" y="67090"/>
                </a:lnTo>
                <a:lnTo>
                  <a:pt x="41800" y="67170"/>
                </a:lnTo>
                <a:lnTo>
                  <a:pt x="41790" y="67220"/>
                </a:lnTo>
                <a:lnTo>
                  <a:pt x="41760" y="67360"/>
                </a:lnTo>
                <a:lnTo>
                  <a:pt x="41750" y="67400"/>
                </a:lnTo>
                <a:lnTo>
                  <a:pt x="41760" y="67440"/>
                </a:lnTo>
                <a:lnTo>
                  <a:pt x="41860" y="67890"/>
                </a:lnTo>
                <a:lnTo>
                  <a:pt x="41870" y="67930"/>
                </a:lnTo>
                <a:lnTo>
                  <a:pt x="41870" y="67960"/>
                </a:lnTo>
                <a:lnTo>
                  <a:pt x="41860" y="68000"/>
                </a:lnTo>
                <a:lnTo>
                  <a:pt x="41840" y="68030"/>
                </a:lnTo>
                <a:lnTo>
                  <a:pt x="41820" y="68060"/>
                </a:lnTo>
                <a:lnTo>
                  <a:pt x="41700" y="68120"/>
                </a:lnTo>
                <a:lnTo>
                  <a:pt x="41680" y="68140"/>
                </a:lnTo>
                <a:lnTo>
                  <a:pt x="41680" y="68170"/>
                </a:lnTo>
                <a:lnTo>
                  <a:pt x="41680" y="68190"/>
                </a:lnTo>
                <a:lnTo>
                  <a:pt x="41690" y="68260"/>
                </a:lnTo>
                <a:lnTo>
                  <a:pt x="41700" y="68330"/>
                </a:lnTo>
                <a:lnTo>
                  <a:pt x="41690" y="68370"/>
                </a:lnTo>
                <a:lnTo>
                  <a:pt x="41680" y="68400"/>
                </a:lnTo>
                <a:lnTo>
                  <a:pt x="41660" y="68420"/>
                </a:lnTo>
                <a:lnTo>
                  <a:pt x="41630" y="68440"/>
                </a:lnTo>
                <a:lnTo>
                  <a:pt x="41600" y="68450"/>
                </a:lnTo>
                <a:lnTo>
                  <a:pt x="41530" y="68470"/>
                </a:lnTo>
                <a:lnTo>
                  <a:pt x="41450" y="68490"/>
                </a:lnTo>
                <a:lnTo>
                  <a:pt x="41230" y="68490"/>
                </a:lnTo>
                <a:lnTo>
                  <a:pt x="41190" y="68500"/>
                </a:lnTo>
                <a:lnTo>
                  <a:pt x="41160" y="68510"/>
                </a:lnTo>
                <a:lnTo>
                  <a:pt x="41130" y="68530"/>
                </a:lnTo>
                <a:lnTo>
                  <a:pt x="41100" y="68550"/>
                </a:lnTo>
                <a:lnTo>
                  <a:pt x="41080" y="68570"/>
                </a:lnTo>
                <a:lnTo>
                  <a:pt x="41060" y="68600"/>
                </a:lnTo>
                <a:lnTo>
                  <a:pt x="41050" y="68630"/>
                </a:lnTo>
                <a:lnTo>
                  <a:pt x="41040" y="68670"/>
                </a:lnTo>
                <a:lnTo>
                  <a:pt x="40900" y="69530"/>
                </a:lnTo>
                <a:lnTo>
                  <a:pt x="40880" y="69560"/>
                </a:lnTo>
                <a:lnTo>
                  <a:pt x="40860" y="69580"/>
                </a:lnTo>
                <a:lnTo>
                  <a:pt x="40830" y="69600"/>
                </a:lnTo>
                <a:lnTo>
                  <a:pt x="40790" y="69610"/>
                </a:lnTo>
                <a:lnTo>
                  <a:pt x="40720" y="69630"/>
                </a:lnTo>
                <a:lnTo>
                  <a:pt x="40690" y="69640"/>
                </a:lnTo>
                <a:lnTo>
                  <a:pt x="40660" y="69660"/>
                </a:lnTo>
                <a:lnTo>
                  <a:pt x="40640" y="69680"/>
                </a:lnTo>
                <a:lnTo>
                  <a:pt x="40620" y="69710"/>
                </a:lnTo>
                <a:lnTo>
                  <a:pt x="40610" y="69750"/>
                </a:lnTo>
                <a:lnTo>
                  <a:pt x="40590" y="69820"/>
                </a:lnTo>
                <a:lnTo>
                  <a:pt x="40570" y="69860"/>
                </a:lnTo>
                <a:lnTo>
                  <a:pt x="40550" y="69880"/>
                </a:lnTo>
                <a:lnTo>
                  <a:pt x="40520" y="69900"/>
                </a:lnTo>
                <a:lnTo>
                  <a:pt x="40260" y="69960"/>
                </a:lnTo>
                <a:lnTo>
                  <a:pt x="40000" y="69960"/>
                </a:lnTo>
                <a:lnTo>
                  <a:pt x="39920" y="69970"/>
                </a:lnTo>
                <a:lnTo>
                  <a:pt x="39850" y="69990"/>
                </a:lnTo>
                <a:lnTo>
                  <a:pt x="39830" y="70010"/>
                </a:lnTo>
                <a:lnTo>
                  <a:pt x="39780" y="70060"/>
                </a:lnTo>
                <a:lnTo>
                  <a:pt x="39760" y="70080"/>
                </a:lnTo>
                <a:lnTo>
                  <a:pt x="39750" y="70110"/>
                </a:lnTo>
                <a:lnTo>
                  <a:pt x="39770" y="70190"/>
                </a:lnTo>
                <a:lnTo>
                  <a:pt x="39820" y="70280"/>
                </a:lnTo>
                <a:lnTo>
                  <a:pt x="39960" y="70470"/>
                </a:lnTo>
                <a:lnTo>
                  <a:pt x="40050" y="70630"/>
                </a:lnTo>
                <a:lnTo>
                  <a:pt x="40080" y="70730"/>
                </a:lnTo>
                <a:lnTo>
                  <a:pt x="40100" y="70780"/>
                </a:lnTo>
                <a:lnTo>
                  <a:pt x="40120" y="70830"/>
                </a:lnTo>
                <a:lnTo>
                  <a:pt x="40180" y="71130"/>
                </a:lnTo>
                <a:lnTo>
                  <a:pt x="40180" y="71170"/>
                </a:lnTo>
                <a:lnTo>
                  <a:pt x="40170" y="71210"/>
                </a:lnTo>
                <a:lnTo>
                  <a:pt x="40150" y="71270"/>
                </a:lnTo>
                <a:lnTo>
                  <a:pt x="40140" y="71310"/>
                </a:lnTo>
                <a:lnTo>
                  <a:pt x="40130" y="71350"/>
                </a:lnTo>
                <a:lnTo>
                  <a:pt x="40150" y="71400"/>
                </a:lnTo>
                <a:lnTo>
                  <a:pt x="40180" y="71470"/>
                </a:lnTo>
                <a:lnTo>
                  <a:pt x="40250" y="71590"/>
                </a:lnTo>
                <a:lnTo>
                  <a:pt x="40280" y="71660"/>
                </a:lnTo>
                <a:lnTo>
                  <a:pt x="40290" y="71720"/>
                </a:lnTo>
                <a:lnTo>
                  <a:pt x="40270" y="71760"/>
                </a:lnTo>
                <a:lnTo>
                  <a:pt x="40260" y="71790"/>
                </a:lnTo>
                <a:lnTo>
                  <a:pt x="40240" y="71810"/>
                </a:lnTo>
                <a:lnTo>
                  <a:pt x="40140" y="71900"/>
                </a:lnTo>
                <a:lnTo>
                  <a:pt x="40130" y="71940"/>
                </a:lnTo>
                <a:lnTo>
                  <a:pt x="40140" y="72000"/>
                </a:lnTo>
                <a:lnTo>
                  <a:pt x="40170" y="72090"/>
                </a:lnTo>
                <a:lnTo>
                  <a:pt x="40180" y="72150"/>
                </a:lnTo>
                <a:lnTo>
                  <a:pt x="40180" y="72200"/>
                </a:lnTo>
                <a:lnTo>
                  <a:pt x="40160" y="72280"/>
                </a:lnTo>
                <a:lnTo>
                  <a:pt x="40140" y="72300"/>
                </a:lnTo>
                <a:lnTo>
                  <a:pt x="40110" y="72320"/>
                </a:lnTo>
                <a:lnTo>
                  <a:pt x="40030" y="72330"/>
                </a:lnTo>
                <a:lnTo>
                  <a:pt x="39990" y="72330"/>
                </a:lnTo>
                <a:lnTo>
                  <a:pt x="39970" y="72350"/>
                </a:lnTo>
                <a:lnTo>
                  <a:pt x="39950" y="72380"/>
                </a:lnTo>
                <a:lnTo>
                  <a:pt x="39920" y="72500"/>
                </a:lnTo>
                <a:lnTo>
                  <a:pt x="39890" y="72560"/>
                </a:lnTo>
                <a:lnTo>
                  <a:pt x="39880" y="72600"/>
                </a:lnTo>
                <a:lnTo>
                  <a:pt x="39870" y="72690"/>
                </a:lnTo>
                <a:lnTo>
                  <a:pt x="39870" y="72770"/>
                </a:lnTo>
                <a:lnTo>
                  <a:pt x="39870" y="72820"/>
                </a:lnTo>
                <a:lnTo>
                  <a:pt x="39880" y="72870"/>
                </a:lnTo>
                <a:lnTo>
                  <a:pt x="39920" y="72990"/>
                </a:lnTo>
                <a:lnTo>
                  <a:pt x="39920" y="73030"/>
                </a:lnTo>
                <a:lnTo>
                  <a:pt x="39910" y="73060"/>
                </a:lnTo>
                <a:lnTo>
                  <a:pt x="39900" y="73090"/>
                </a:lnTo>
                <a:lnTo>
                  <a:pt x="39870" y="73110"/>
                </a:lnTo>
                <a:lnTo>
                  <a:pt x="39770" y="73150"/>
                </a:lnTo>
                <a:lnTo>
                  <a:pt x="39740" y="73170"/>
                </a:lnTo>
                <a:lnTo>
                  <a:pt x="39720" y="73190"/>
                </a:lnTo>
                <a:lnTo>
                  <a:pt x="39670" y="73330"/>
                </a:lnTo>
                <a:lnTo>
                  <a:pt x="39670" y="73370"/>
                </a:lnTo>
                <a:lnTo>
                  <a:pt x="39680" y="73440"/>
                </a:lnTo>
                <a:lnTo>
                  <a:pt x="39680" y="73480"/>
                </a:lnTo>
                <a:lnTo>
                  <a:pt x="39670" y="73510"/>
                </a:lnTo>
                <a:lnTo>
                  <a:pt x="39650" y="73540"/>
                </a:lnTo>
                <a:lnTo>
                  <a:pt x="39620" y="73560"/>
                </a:lnTo>
                <a:lnTo>
                  <a:pt x="39530" y="73600"/>
                </a:lnTo>
                <a:lnTo>
                  <a:pt x="39380" y="73640"/>
                </a:lnTo>
                <a:lnTo>
                  <a:pt x="39320" y="73670"/>
                </a:lnTo>
                <a:lnTo>
                  <a:pt x="39290" y="73690"/>
                </a:lnTo>
                <a:lnTo>
                  <a:pt x="39270" y="73720"/>
                </a:lnTo>
                <a:lnTo>
                  <a:pt x="39260" y="73760"/>
                </a:lnTo>
                <a:lnTo>
                  <a:pt x="39250" y="73800"/>
                </a:lnTo>
                <a:lnTo>
                  <a:pt x="39240" y="73830"/>
                </a:lnTo>
                <a:lnTo>
                  <a:pt x="39230" y="73870"/>
                </a:lnTo>
                <a:lnTo>
                  <a:pt x="39210" y="73890"/>
                </a:lnTo>
                <a:lnTo>
                  <a:pt x="39180" y="73920"/>
                </a:lnTo>
                <a:lnTo>
                  <a:pt x="39140" y="73970"/>
                </a:lnTo>
                <a:lnTo>
                  <a:pt x="38880" y="74470"/>
                </a:lnTo>
                <a:lnTo>
                  <a:pt x="38830" y="74620"/>
                </a:lnTo>
                <a:lnTo>
                  <a:pt x="38820" y="74700"/>
                </a:lnTo>
                <a:lnTo>
                  <a:pt x="38800" y="74880"/>
                </a:lnTo>
                <a:lnTo>
                  <a:pt x="38780" y="74960"/>
                </a:lnTo>
                <a:lnTo>
                  <a:pt x="38750" y="75020"/>
                </a:lnTo>
                <a:lnTo>
                  <a:pt x="38570" y="75270"/>
                </a:lnTo>
                <a:lnTo>
                  <a:pt x="38560" y="75300"/>
                </a:lnTo>
                <a:lnTo>
                  <a:pt x="38550" y="75340"/>
                </a:lnTo>
                <a:lnTo>
                  <a:pt x="38540" y="75370"/>
                </a:lnTo>
                <a:lnTo>
                  <a:pt x="38540" y="75420"/>
                </a:lnTo>
                <a:lnTo>
                  <a:pt x="38550" y="75460"/>
                </a:lnTo>
                <a:lnTo>
                  <a:pt x="38600" y="75620"/>
                </a:lnTo>
                <a:lnTo>
                  <a:pt x="38610" y="75660"/>
                </a:lnTo>
                <a:lnTo>
                  <a:pt x="38610" y="75700"/>
                </a:lnTo>
                <a:lnTo>
                  <a:pt x="38610" y="75750"/>
                </a:lnTo>
                <a:lnTo>
                  <a:pt x="38600" y="75780"/>
                </a:lnTo>
                <a:lnTo>
                  <a:pt x="38560" y="75880"/>
                </a:lnTo>
                <a:lnTo>
                  <a:pt x="38550" y="75910"/>
                </a:lnTo>
                <a:lnTo>
                  <a:pt x="38550" y="75940"/>
                </a:lnTo>
                <a:lnTo>
                  <a:pt x="38540" y="76030"/>
                </a:lnTo>
                <a:lnTo>
                  <a:pt x="38540" y="76060"/>
                </a:lnTo>
                <a:lnTo>
                  <a:pt x="38530" y="76090"/>
                </a:lnTo>
                <a:lnTo>
                  <a:pt x="38510" y="76130"/>
                </a:lnTo>
                <a:lnTo>
                  <a:pt x="38470" y="76190"/>
                </a:lnTo>
                <a:lnTo>
                  <a:pt x="38450" y="76260"/>
                </a:lnTo>
                <a:lnTo>
                  <a:pt x="38380" y="76520"/>
                </a:lnTo>
                <a:lnTo>
                  <a:pt x="38330" y="76660"/>
                </a:lnTo>
                <a:lnTo>
                  <a:pt x="38320" y="76700"/>
                </a:lnTo>
                <a:lnTo>
                  <a:pt x="38330" y="76750"/>
                </a:lnTo>
                <a:lnTo>
                  <a:pt x="38340" y="76850"/>
                </a:lnTo>
                <a:lnTo>
                  <a:pt x="38350" y="76940"/>
                </a:lnTo>
                <a:lnTo>
                  <a:pt x="38350" y="76990"/>
                </a:lnTo>
                <a:lnTo>
                  <a:pt x="38370" y="77030"/>
                </a:lnTo>
                <a:lnTo>
                  <a:pt x="38390" y="77080"/>
                </a:lnTo>
                <a:lnTo>
                  <a:pt x="38410" y="77110"/>
                </a:lnTo>
                <a:lnTo>
                  <a:pt x="38440" y="77180"/>
                </a:lnTo>
                <a:lnTo>
                  <a:pt x="38450" y="77210"/>
                </a:lnTo>
                <a:lnTo>
                  <a:pt x="38460" y="77340"/>
                </a:lnTo>
                <a:lnTo>
                  <a:pt x="38470" y="77380"/>
                </a:lnTo>
                <a:lnTo>
                  <a:pt x="38490" y="77430"/>
                </a:lnTo>
                <a:lnTo>
                  <a:pt x="38510" y="77460"/>
                </a:lnTo>
                <a:lnTo>
                  <a:pt x="38530" y="77490"/>
                </a:lnTo>
                <a:lnTo>
                  <a:pt x="38540" y="77510"/>
                </a:lnTo>
                <a:lnTo>
                  <a:pt x="38600" y="77570"/>
                </a:lnTo>
                <a:lnTo>
                  <a:pt x="38660" y="77650"/>
                </a:lnTo>
                <a:lnTo>
                  <a:pt x="38850" y="77840"/>
                </a:lnTo>
                <a:lnTo>
                  <a:pt x="38880" y="77860"/>
                </a:lnTo>
                <a:lnTo>
                  <a:pt x="38930" y="77880"/>
                </a:lnTo>
                <a:lnTo>
                  <a:pt x="39030" y="77900"/>
                </a:lnTo>
                <a:lnTo>
                  <a:pt x="39090" y="77900"/>
                </a:lnTo>
                <a:lnTo>
                  <a:pt x="39340" y="77870"/>
                </a:lnTo>
                <a:lnTo>
                  <a:pt x="39380" y="77870"/>
                </a:lnTo>
                <a:lnTo>
                  <a:pt x="39490" y="77890"/>
                </a:lnTo>
                <a:lnTo>
                  <a:pt x="39530" y="77890"/>
                </a:lnTo>
                <a:lnTo>
                  <a:pt x="39640" y="77860"/>
                </a:lnTo>
                <a:lnTo>
                  <a:pt x="39670" y="77870"/>
                </a:lnTo>
                <a:lnTo>
                  <a:pt x="39710" y="77890"/>
                </a:lnTo>
                <a:lnTo>
                  <a:pt x="39720" y="77940"/>
                </a:lnTo>
                <a:lnTo>
                  <a:pt x="39750" y="78020"/>
                </a:lnTo>
                <a:lnTo>
                  <a:pt x="39780" y="78080"/>
                </a:lnTo>
                <a:lnTo>
                  <a:pt x="39800" y="78110"/>
                </a:lnTo>
                <a:lnTo>
                  <a:pt x="39830" y="78170"/>
                </a:lnTo>
                <a:lnTo>
                  <a:pt x="39860" y="78280"/>
                </a:lnTo>
                <a:lnTo>
                  <a:pt x="39870" y="78310"/>
                </a:lnTo>
                <a:lnTo>
                  <a:pt x="39900" y="78340"/>
                </a:lnTo>
                <a:lnTo>
                  <a:pt x="39940" y="78360"/>
                </a:lnTo>
                <a:lnTo>
                  <a:pt x="40010" y="78370"/>
                </a:lnTo>
                <a:lnTo>
                  <a:pt x="40150" y="78360"/>
                </a:lnTo>
                <a:lnTo>
                  <a:pt x="40230" y="78370"/>
                </a:lnTo>
                <a:lnTo>
                  <a:pt x="40340" y="78400"/>
                </a:lnTo>
                <a:lnTo>
                  <a:pt x="40380" y="78400"/>
                </a:lnTo>
                <a:lnTo>
                  <a:pt x="40420" y="78400"/>
                </a:lnTo>
                <a:lnTo>
                  <a:pt x="40460" y="78390"/>
                </a:lnTo>
                <a:lnTo>
                  <a:pt x="40540" y="78320"/>
                </a:lnTo>
                <a:lnTo>
                  <a:pt x="40580" y="78250"/>
                </a:lnTo>
                <a:lnTo>
                  <a:pt x="40670" y="78110"/>
                </a:lnTo>
                <a:lnTo>
                  <a:pt x="40670" y="77540"/>
                </a:lnTo>
                <a:lnTo>
                  <a:pt x="40800" y="76710"/>
                </a:lnTo>
                <a:lnTo>
                  <a:pt x="40900" y="76580"/>
                </a:lnTo>
                <a:lnTo>
                  <a:pt x="42130" y="75870"/>
                </a:lnTo>
                <a:lnTo>
                  <a:pt x="43330" y="75370"/>
                </a:lnTo>
                <a:lnTo>
                  <a:pt x="43630" y="75310"/>
                </a:lnTo>
                <a:lnTo>
                  <a:pt x="43720" y="75300"/>
                </a:lnTo>
                <a:lnTo>
                  <a:pt x="44130" y="75340"/>
                </a:lnTo>
                <a:lnTo>
                  <a:pt x="44400" y="75330"/>
                </a:lnTo>
                <a:lnTo>
                  <a:pt x="44550" y="75380"/>
                </a:lnTo>
                <a:lnTo>
                  <a:pt x="45010" y="75660"/>
                </a:lnTo>
                <a:lnTo>
                  <a:pt x="45150" y="75800"/>
                </a:lnTo>
                <a:lnTo>
                  <a:pt x="45260" y="75780"/>
                </a:lnTo>
                <a:lnTo>
                  <a:pt x="45390" y="75890"/>
                </a:lnTo>
                <a:lnTo>
                  <a:pt x="45850" y="76180"/>
                </a:lnTo>
                <a:lnTo>
                  <a:pt x="45880" y="76220"/>
                </a:lnTo>
                <a:lnTo>
                  <a:pt x="46000" y="76400"/>
                </a:lnTo>
                <a:lnTo>
                  <a:pt x="46360" y="77200"/>
                </a:lnTo>
                <a:lnTo>
                  <a:pt x="46380" y="77270"/>
                </a:lnTo>
                <a:lnTo>
                  <a:pt x="46440" y="77380"/>
                </a:lnTo>
                <a:lnTo>
                  <a:pt x="46460" y="77420"/>
                </a:lnTo>
                <a:lnTo>
                  <a:pt x="46470" y="77500"/>
                </a:lnTo>
                <a:lnTo>
                  <a:pt x="46480" y="77540"/>
                </a:lnTo>
                <a:lnTo>
                  <a:pt x="46490" y="77550"/>
                </a:lnTo>
                <a:lnTo>
                  <a:pt x="46610" y="77730"/>
                </a:lnTo>
                <a:lnTo>
                  <a:pt x="46620" y="77770"/>
                </a:lnTo>
                <a:lnTo>
                  <a:pt x="46630" y="77810"/>
                </a:lnTo>
                <a:lnTo>
                  <a:pt x="46690" y="77920"/>
                </a:lnTo>
                <a:lnTo>
                  <a:pt x="46760" y="78030"/>
                </a:lnTo>
                <a:lnTo>
                  <a:pt x="46860" y="78240"/>
                </a:lnTo>
                <a:lnTo>
                  <a:pt x="46880" y="78290"/>
                </a:lnTo>
                <a:lnTo>
                  <a:pt x="46900" y="78380"/>
                </a:lnTo>
                <a:lnTo>
                  <a:pt x="46930" y="78410"/>
                </a:lnTo>
                <a:lnTo>
                  <a:pt x="46960" y="78450"/>
                </a:lnTo>
                <a:lnTo>
                  <a:pt x="47410" y="78690"/>
                </a:lnTo>
                <a:lnTo>
                  <a:pt x="47470" y="78730"/>
                </a:lnTo>
                <a:lnTo>
                  <a:pt x="47510" y="78790"/>
                </a:lnTo>
                <a:lnTo>
                  <a:pt x="47540" y="78890"/>
                </a:lnTo>
                <a:lnTo>
                  <a:pt x="47580" y="79210"/>
                </a:lnTo>
                <a:lnTo>
                  <a:pt x="47580" y="79270"/>
                </a:lnTo>
                <a:lnTo>
                  <a:pt x="47560" y="79340"/>
                </a:lnTo>
                <a:lnTo>
                  <a:pt x="47490" y="79460"/>
                </a:lnTo>
                <a:lnTo>
                  <a:pt x="47470" y="79520"/>
                </a:lnTo>
                <a:lnTo>
                  <a:pt x="47470" y="79600"/>
                </a:lnTo>
                <a:lnTo>
                  <a:pt x="47490" y="79660"/>
                </a:lnTo>
                <a:lnTo>
                  <a:pt x="47520" y="79730"/>
                </a:lnTo>
                <a:lnTo>
                  <a:pt x="47550" y="79870"/>
                </a:lnTo>
                <a:lnTo>
                  <a:pt x="47550" y="79940"/>
                </a:lnTo>
                <a:lnTo>
                  <a:pt x="47540" y="80010"/>
                </a:lnTo>
                <a:lnTo>
                  <a:pt x="47510" y="80070"/>
                </a:lnTo>
                <a:lnTo>
                  <a:pt x="47490" y="80130"/>
                </a:lnTo>
                <a:lnTo>
                  <a:pt x="47460" y="80260"/>
                </a:lnTo>
                <a:lnTo>
                  <a:pt x="47420" y="80310"/>
                </a:lnTo>
                <a:lnTo>
                  <a:pt x="47370" y="80350"/>
                </a:lnTo>
                <a:lnTo>
                  <a:pt x="47250" y="80420"/>
                </a:lnTo>
                <a:lnTo>
                  <a:pt x="47210" y="80470"/>
                </a:lnTo>
                <a:lnTo>
                  <a:pt x="47190" y="80530"/>
                </a:lnTo>
                <a:lnTo>
                  <a:pt x="47210" y="80600"/>
                </a:lnTo>
                <a:lnTo>
                  <a:pt x="47240" y="80680"/>
                </a:lnTo>
                <a:lnTo>
                  <a:pt x="47260" y="80830"/>
                </a:lnTo>
                <a:lnTo>
                  <a:pt x="47290" y="80900"/>
                </a:lnTo>
                <a:lnTo>
                  <a:pt x="47410" y="81080"/>
                </a:lnTo>
                <a:lnTo>
                  <a:pt x="47500" y="81180"/>
                </a:lnTo>
                <a:lnTo>
                  <a:pt x="47550" y="81260"/>
                </a:lnTo>
                <a:lnTo>
                  <a:pt x="47650" y="81510"/>
                </a:lnTo>
                <a:lnTo>
                  <a:pt x="47700" y="81620"/>
                </a:lnTo>
                <a:lnTo>
                  <a:pt x="47720" y="81710"/>
                </a:lnTo>
                <a:lnTo>
                  <a:pt x="47730" y="81780"/>
                </a:lnTo>
                <a:lnTo>
                  <a:pt x="47730" y="81840"/>
                </a:lnTo>
                <a:lnTo>
                  <a:pt x="47720" y="81900"/>
                </a:lnTo>
                <a:lnTo>
                  <a:pt x="47700" y="81930"/>
                </a:lnTo>
                <a:lnTo>
                  <a:pt x="47670" y="81970"/>
                </a:lnTo>
                <a:lnTo>
                  <a:pt x="47630" y="82010"/>
                </a:lnTo>
                <a:lnTo>
                  <a:pt x="47540" y="82120"/>
                </a:lnTo>
                <a:lnTo>
                  <a:pt x="47510" y="82170"/>
                </a:lnTo>
                <a:lnTo>
                  <a:pt x="47420" y="82380"/>
                </a:lnTo>
                <a:lnTo>
                  <a:pt x="47290" y="82620"/>
                </a:lnTo>
                <a:lnTo>
                  <a:pt x="47180" y="82890"/>
                </a:lnTo>
                <a:lnTo>
                  <a:pt x="47170" y="82960"/>
                </a:lnTo>
                <a:lnTo>
                  <a:pt x="47160" y="83020"/>
                </a:lnTo>
                <a:lnTo>
                  <a:pt x="47190" y="83090"/>
                </a:lnTo>
                <a:lnTo>
                  <a:pt x="47250" y="83180"/>
                </a:lnTo>
                <a:lnTo>
                  <a:pt x="47480" y="83370"/>
                </a:lnTo>
                <a:lnTo>
                  <a:pt x="47620" y="83460"/>
                </a:lnTo>
                <a:lnTo>
                  <a:pt x="47670" y="83500"/>
                </a:lnTo>
                <a:lnTo>
                  <a:pt x="47710" y="83560"/>
                </a:lnTo>
                <a:lnTo>
                  <a:pt x="47770" y="83690"/>
                </a:lnTo>
                <a:lnTo>
                  <a:pt x="47800" y="83750"/>
                </a:lnTo>
                <a:lnTo>
                  <a:pt x="47850" y="83790"/>
                </a:lnTo>
                <a:lnTo>
                  <a:pt x="47910" y="83830"/>
                </a:lnTo>
                <a:lnTo>
                  <a:pt x="47980" y="83860"/>
                </a:lnTo>
                <a:lnTo>
                  <a:pt x="48330" y="83940"/>
                </a:lnTo>
                <a:lnTo>
                  <a:pt x="48800" y="84120"/>
                </a:lnTo>
                <a:lnTo>
                  <a:pt x="49030" y="84270"/>
                </a:lnTo>
                <a:lnTo>
                  <a:pt x="49070" y="84310"/>
                </a:lnTo>
                <a:lnTo>
                  <a:pt x="49100" y="84350"/>
                </a:lnTo>
                <a:lnTo>
                  <a:pt x="49100" y="84380"/>
                </a:lnTo>
                <a:lnTo>
                  <a:pt x="49090" y="84510"/>
                </a:lnTo>
                <a:lnTo>
                  <a:pt x="49100" y="84570"/>
                </a:lnTo>
                <a:lnTo>
                  <a:pt x="49180" y="84680"/>
                </a:lnTo>
                <a:lnTo>
                  <a:pt x="49200" y="84750"/>
                </a:lnTo>
                <a:lnTo>
                  <a:pt x="49240" y="84970"/>
                </a:lnTo>
                <a:lnTo>
                  <a:pt x="49300" y="85030"/>
                </a:lnTo>
                <a:lnTo>
                  <a:pt x="49410" y="85060"/>
                </a:lnTo>
                <a:lnTo>
                  <a:pt x="49760" y="85070"/>
                </a:lnTo>
                <a:lnTo>
                  <a:pt x="49880" y="85110"/>
                </a:lnTo>
                <a:lnTo>
                  <a:pt x="49940" y="85150"/>
                </a:lnTo>
                <a:lnTo>
                  <a:pt x="49990" y="85200"/>
                </a:lnTo>
                <a:lnTo>
                  <a:pt x="50040" y="85250"/>
                </a:lnTo>
                <a:lnTo>
                  <a:pt x="50220" y="85540"/>
                </a:lnTo>
                <a:lnTo>
                  <a:pt x="50250" y="85600"/>
                </a:lnTo>
                <a:lnTo>
                  <a:pt x="50260" y="85670"/>
                </a:lnTo>
                <a:lnTo>
                  <a:pt x="50240" y="85740"/>
                </a:lnTo>
                <a:lnTo>
                  <a:pt x="50190" y="85880"/>
                </a:lnTo>
                <a:lnTo>
                  <a:pt x="50170" y="86020"/>
                </a:lnTo>
                <a:lnTo>
                  <a:pt x="50160" y="86140"/>
                </a:lnTo>
                <a:lnTo>
                  <a:pt x="50170" y="86220"/>
                </a:lnTo>
                <a:lnTo>
                  <a:pt x="50200" y="86280"/>
                </a:lnTo>
                <a:lnTo>
                  <a:pt x="50240" y="86340"/>
                </a:lnTo>
                <a:lnTo>
                  <a:pt x="50310" y="86370"/>
                </a:lnTo>
                <a:lnTo>
                  <a:pt x="50430" y="86370"/>
                </a:lnTo>
                <a:lnTo>
                  <a:pt x="50520" y="86350"/>
                </a:lnTo>
                <a:lnTo>
                  <a:pt x="50700" y="86290"/>
                </a:lnTo>
                <a:lnTo>
                  <a:pt x="50800" y="86240"/>
                </a:lnTo>
                <a:lnTo>
                  <a:pt x="50860" y="86200"/>
                </a:lnTo>
                <a:lnTo>
                  <a:pt x="50900" y="86160"/>
                </a:lnTo>
                <a:lnTo>
                  <a:pt x="50930" y="86100"/>
                </a:lnTo>
                <a:lnTo>
                  <a:pt x="50990" y="85970"/>
                </a:lnTo>
                <a:lnTo>
                  <a:pt x="51020" y="85910"/>
                </a:lnTo>
                <a:lnTo>
                  <a:pt x="51110" y="85800"/>
                </a:lnTo>
                <a:lnTo>
                  <a:pt x="51140" y="85740"/>
                </a:lnTo>
                <a:lnTo>
                  <a:pt x="51160" y="85670"/>
                </a:lnTo>
                <a:lnTo>
                  <a:pt x="51150" y="85600"/>
                </a:lnTo>
                <a:lnTo>
                  <a:pt x="51130" y="85540"/>
                </a:lnTo>
                <a:lnTo>
                  <a:pt x="51030" y="85360"/>
                </a:lnTo>
                <a:lnTo>
                  <a:pt x="50980" y="85220"/>
                </a:lnTo>
                <a:lnTo>
                  <a:pt x="50960" y="85150"/>
                </a:lnTo>
                <a:lnTo>
                  <a:pt x="50940" y="85080"/>
                </a:lnTo>
                <a:lnTo>
                  <a:pt x="50940" y="85000"/>
                </a:lnTo>
                <a:lnTo>
                  <a:pt x="50960" y="84930"/>
                </a:lnTo>
                <a:lnTo>
                  <a:pt x="51010" y="84880"/>
                </a:lnTo>
                <a:lnTo>
                  <a:pt x="51070" y="84860"/>
                </a:lnTo>
                <a:lnTo>
                  <a:pt x="51260" y="84920"/>
                </a:lnTo>
                <a:lnTo>
                  <a:pt x="51340" y="84940"/>
                </a:lnTo>
                <a:lnTo>
                  <a:pt x="51510" y="84890"/>
                </a:lnTo>
                <a:lnTo>
                  <a:pt x="51570" y="84850"/>
                </a:lnTo>
                <a:lnTo>
                  <a:pt x="51610" y="84800"/>
                </a:lnTo>
                <a:lnTo>
                  <a:pt x="51620" y="84750"/>
                </a:lnTo>
                <a:lnTo>
                  <a:pt x="51620" y="84690"/>
                </a:lnTo>
                <a:lnTo>
                  <a:pt x="51580" y="84480"/>
                </a:lnTo>
                <a:lnTo>
                  <a:pt x="51580" y="84310"/>
                </a:lnTo>
                <a:lnTo>
                  <a:pt x="51630" y="84260"/>
                </a:lnTo>
                <a:lnTo>
                  <a:pt x="51720" y="84250"/>
                </a:lnTo>
                <a:lnTo>
                  <a:pt x="52170" y="84380"/>
                </a:lnTo>
                <a:lnTo>
                  <a:pt x="52250" y="84430"/>
                </a:lnTo>
                <a:lnTo>
                  <a:pt x="52420" y="84540"/>
                </a:lnTo>
                <a:lnTo>
                  <a:pt x="53220" y="84990"/>
                </a:lnTo>
                <a:lnTo>
                  <a:pt x="53540" y="85240"/>
                </a:lnTo>
                <a:lnTo>
                  <a:pt x="53550" y="85250"/>
                </a:lnTo>
                <a:lnTo>
                  <a:pt x="53190" y="86250"/>
                </a:lnTo>
                <a:lnTo>
                  <a:pt x="53140" y="86290"/>
                </a:lnTo>
                <a:lnTo>
                  <a:pt x="53060" y="86270"/>
                </a:lnTo>
                <a:lnTo>
                  <a:pt x="52930" y="86200"/>
                </a:lnTo>
                <a:lnTo>
                  <a:pt x="52900" y="86240"/>
                </a:lnTo>
                <a:lnTo>
                  <a:pt x="52990" y="86620"/>
                </a:lnTo>
                <a:lnTo>
                  <a:pt x="52820" y="87740"/>
                </a:lnTo>
                <a:lnTo>
                  <a:pt x="52290" y="89080"/>
                </a:lnTo>
                <a:lnTo>
                  <a:pt x="52140" y="89330"/>
                </a:lnTo>
                <a:lnTo>
                  <a:pt x="52120" y="89430"/>
                </a:lnTo>
                <a:lnTo>
                  <a:pt x="52120" y="89650"/>
                </a:lnTo>
                <a:lnTo>
                  <a:pt x="52080" y="89760"/>
                </a:lnTo>
                <a:lnTo>
                  <a:pt x="51760" y="90000"/>
                </a:lnTo>
                <a:lnTo>
                  <a:pt x="51670" y="90220"/>
                </a:lnTo>
                <a:lnTo>
                  <a:pt x="51720" y="90660"/>
                </a:lnTo>
                <a:lnTo>
                  <a:pt x="51650" y="90840"/>
                </a:lnTo>
                <a:lnTo>
                  <a:pt x="51590" y="90760"/>
                </a:lnTo>
                <a:lnTo>
                  <a:pt x="51540" y="90670"/>
                </a:lnTo>
                <a:lnTo>
                  <a:pt x="51520" y="90570"/>
                </a:lnTo>
                <a:lnTo>
                  <a:pt x="51520" y="90460"/>
                </a:lnTo>
                <a:lnTo>
                  <a:pt x="51470" y="90550"/>
                </a:lnTo>
                <a:lnTo>
                  <a:pt x="51460" y="90650"/>
                </a:lnTo>
                <a:lnTo>
                  <a:pt x="51480" y="90760"/>
                </a:lnTo>
                <a:lnTo>
                  <a:pt x="51480" y="90880"/>
                </a:lnTo>
                <a:lnTo>
                  <a:pt x="51450" y="91020"/>
                </a:lnTo>
                <a:lnTo>
                  <a:pt x="51410" y="91070"/>
                </a:lnTo>
                <a:lnTo>
                  <a:pt x="51220" y="91150"/>
                </a:lnTo>
                <a:lnTo>
                  <a:pt x="51120" y="91210"/>
                </a:lnTo>
                <a:lnTo>
                  <a:pt x="50940" y="91380"/>
                </a:lnTo>
                <a:lnTo>
                  <a:pt x="50640" y="91750"/>
                </a:lnTo>
                <a:lnTo>
                  <a:pt x="50570" y="91790"/>
                </a:lnTo>
                <a:lnTo>
                  <a:pt x="50550" y="91760"/>
                </a:lnTo>
                <a:lnTo>
                  <a:pt x="50490" y="91600"/>
                </a:lnTo>
                <a:lnTo>
                  <a:pt x="50420" y="91590"/>
                </a:lnTo>
                <a:lnTo>
                  <a:pt x="50400" y="91600"/>
                </a:lnTo>
                <a:lnTo>
                  <a:pt x="50390" y="91620"/>
                </a:lnTo>
                <a:lnTo>
                  <a:pt x="50020" y="91880"/>
                </a:lnTo>
                <a:lnTo>
                  <a:pt x="49890" y="92010"/>
                </a:lnTo>
                <a:lnTo>
                  <a:pt x="49820" y="92060"/>
                </a:lnTo>
                <a:lnTo>
                  <a:pt x="49640" y="92130"/>
                </a:lnTo>
                <a:lnTo>
                  <a:pt x="49560" y="92180"/>
                </a:lnTo>
                <a:lnTo>
                  <a:pt x="49480" y="92300"/>
                </a:lnTo>
                <a:lnTo>
                  <a:pt x="49410" y="92360"/>
                </a:lnTo>
                <a:lnTo>
                  <a:pt x="49360" y="92360"/>
                </a:lnTo>
                <a:lnTo>
                  <a:pt x="49300" y="92330"/>
                </a:lnTo>
                <a:lnTo>
                  <a:pt x="49230" y="92330"/>
                </a:lnTo>
                <a:lnTo>
                  <a:pt x="49170" y="92410"/>
                </a:lnTo>
                <a:lnTo>
                  <a:pt x="49110" y="92450"/>
                </a:lnTo>
                <a:lnTo>
                  <a:pt x="48680" y="92570"/>
                </a:lnTo>
                <a:lnTo>
                  <a:pt x="48580" y="92570"/>
                </a:lnTo>
                <a:lnTo>
                  <a:pt x="48370" y="92500"/>
                </a:lnTo>
                <a:lnTo>
                  <a:pt x="47730" y="92420"/>
                </a:lnTo>
                <a:lnTo>
                  <a:pt x="47000" y="92440"/>
                </a:lnTo>
                <a:lnTo>
                  <a:pt x="46070" y="92670"/>
                </a:lnTo>
                <a:lnTo>
                  <a:pt x="44820" y="93220"/>
                </a:lnTo>
                <a:lnTo>
                  <a:pt x="44030" y="93640"/>
                </a:lnTo>
                <a:lnTo>
                  <a:pt x="43150" y="94130"/>
                </a:lnTo>
                <a:lnTo>
                  <a:pt x="42520" y="94730"/>
                </a:lnTo>
                <a:lnTo>
                  <a:pt x="42400" y="94820"/>
                </a:lnTo>
                <a:lnTo>
                  <a:pt x="42270" y="94870"/>
                </a:lnTo>
                <a:lnTo>
                  <a:pt x="42130" y="94880"/>
                </a:lnTo>
                <a:lnTo>
                  <a:pt x="41820" y="95190"/>
                </a:lnTo>
                <a:lnTo>
                  <a:pt x="41380" y="95280"/>
                </a:lnTo>
                <a:lnTo>
                  <a:pt x="39590" y="95360"/>
                </a:lnTo>
                <a:lnTo>
                  <a:pt x="39500" y="95380"/>
                </a:lnTo>
                <a:lnTo>
                  <a:pt x="39410" y="95430"/>
                </a:lnTo>
                <a:lnTo>
                  <a:pt x="39310" y="95450"/>
                </a:lnTo>
                <a:lnTo>
                  <a:pt x="39200" y="95430"/>
                </a:lnTo>
                <a:lnTo>
                  <a:pt x="39140" y="95350"/>
                </a:lnTo>
                <a:lnTo>
                  <a:pt x="39080" y="95090"/>
                </a:lnTo>
                <a:lnTo>
                  <a:pt x="39030" y="94970"/>
                </a:lnTo>
                <a:lnTo>
                  <a:pt x="38840" y="94830"/>
                </a:lnTo>
                <a:lnTo>
                  <a:pt x="38170" y="94570"/>
                </a:lnTo>
                <a:lnTo>
                  <a:pt x="37980" y="94430"/>
                </a:lnTo>
                <a:lnTo>
                  <a:pt x="37900" y="94340"/>
                </a:lnTo>
                <a:lnTo>
                  <a:pt x="37820" y="94130"/>
                </a:lnTo>
                <a:lnTo>
                  <a:pt x="37710" y="94030"/>
                </a:lnTo>
                <a:lnTo>
                  <a:pt x="37250" y="93680"/>
                </a:lnTo>
                <a:lnTo>
                  <a:pt x="36830" y="93480"/>
                </a:lnTo>
                <a:lnTo>
                  <a:pt x="36580" y="93400"/>
                </a:lnTo>
                <a:lnTo>
                  <a:pt x="35910" y="93300"/>
                </a:lnTo>
                <a:lnTo>
                  <a:pt x="35250" y="93270"/>
                </a:lnTo>
                <a:lnTo>
                  <a:pt x="34330" y="93080"/>
                </a:lnTo>
                <a:lnTo>
                  <a:pt x="34210" y="93010"/>
                </a:lnTo>
                <a:lnTo>
                  <a:pt x="34120" y="92740"/>
                </a:lnTo>
                <a:lnTo>
                  <a:pt x="33910" y="92510"/>
                </a:lnTo>
                <a:lnTo>
                  <a:pt x="33870" y="92360"/>
                </a:lnTo>
                <a:lnTo>
                  <a:pt x="33990" y="92410"/>
                </a:lnTo>
                <a:lnTo>
                  <a:pt x="34100" y="92510"/>
                </a:lnTo>
                <a:lnTo>
                  <a:pt x="34290" y="92740"/>
                </a:lnTo>
                <a:lnTo>
                  <a:pt x="34420" y="92830"/>
                </a:lnTo>
                <a:lnTo>
                  <a:pt x="34520" y="92830"/>
                </a:lnTo>
                <a:lnTo>
                  <a:pt x="34580" y="92750"/>
                </a:lnTo>
                <a:lnTo>
                  <a:pt x="34550" y="92600"/>
                </a:lnTo>
                <a:lnTo>
                  <a:pt x="34450" y="92620"/>
                </a:lnTo>
                <a:lnTo>
                  <a:pt x="34360" y="92570"/>
                </a:lnTo>
                <a:lnTo>
                  <a:pt x="34200" y="92410"/>
                </a:lnTo>
                <a:lnTo>
                  <a:pt x="34100" y="92340"/>
                </a:lnTo>
                <a:lnTo>
                  <a:pt x="34000" y="92290"/>
                </a:lnTo>
                <a:lnTo>
                  <a:pt x="33900" y="92270"/>
                </a:lnTo>
                <a:lnTo>
                  <a:pt x="33780" y="92270"/>
                </a:lnTo>
                <a:lnTo>
                  <a:pt x="33560" y="92180"/>
                </a:lnTo>
                <a:lnTo>
                  <a:pt x="33180" y="91760"/>
                </a:lnTo>
                <a:lnTo>
                  <a:pt x="32960" y="91640"/>
                </a:lnTo>
                <a:lnTo>
                  <a:pt x="32760" y="91650"/>
                </a:lnTo>
                <a:lnTo>
                  <a:pt x="32690" y="91630"/>
                </a:lnTo>
                <a:lnTo>
                  <a:pt x="32180" y="91290"/>
                </a:lnTo>
                <a:lnTo>
                  <a:pt x="32110" y="91140"/>
                </a:lnTo>
                <a:lnTo>
                  <a:pt x="32070" y="90590"/>
                </a:lnTo>
                <a:lnTo>
                  <a:pt x="32010" y="90360"/>
                </a:lnTo>
                <a:lnTo>
                  <a:pt x="31550" y="89730"/>
                </a:lnTo>
                <a:lnTo>
                  <a:pt x="31490" y="89510"/>
                </a:lnTo>
                <a:lnTo>
                  <a:pt x="31550" y="88890"/>
                </a:lnTo>
                <a:lnTo>
                  <a:pt x="31490" y="88660"/>
                </a:lnTo>
                <a:lnTo>
                  <a:pt x="31430" y="88540"/>
                </a:lnTo>
                <a:lnTo>
                  <a:pt x="31160" y="88240"/>
                </a:lnTo>
                <a:lnTo>
                  <a:pt x="31130" y="88220"/>
                </a:lnTo>
                <a:lnTo>
                  <a:pt x="31090" y="88190"/>
                </a:lnTo>
                <a:lnTo>
                  <a:pt x="31060" y="88130"/>
                </a:lnTo>
                <a:lnTo>
                  <a:pt x="31040" y="88070"/>
                </a:lnTo>
                <a:lnTo>
                  <a:pt x="31020" y="87930"/>
                </a:lnTo>
                <a:lnTo>
                  <a:pt x="31000" y="87870"/>
                </a:lnTo>
                <a:lnTo>
                  <a:pt x="30790" y="87690"/>
                </a:lnTo>
                <a:lnTo>
                  <a:pt x="30350" y="87390"/>
                </a:lnTo>
                <a:lnTo>
                  <a:pt x="30160" y="87190"/>
                </a:lnTo>
                <a:lnTo>
                  <a:pt x="29950" y="86690"/>
                </a:lnTo>
                <a:lnTo>
                  <a:pt x="29840" y="85660"/>
                </a:lnTo>
                <a:lnTo>
                  <a:pt x="29930" y="84480"/>
                </a:lnTo>
                <a:lnTo>
                  <a:pt x="29820" y="83810"/>
                </a:lnTo>
                <a:lnTo>
                  <a:pt x="29830" y="83750"/>
                </a:lnTo>
                <a:lnTo>
                  <a:pt x="29880" y="83620"/>
                </a:lnTo>
                <a:lnTo>
                  <a:pt x="29900" y="83550"/>
                </a:lnTo>
                <a:lnTo>
                  <a:pt x="29890" y="83470"/>
                </a:lnTo>
                <a:lnTo>
                  <a:pt x="29820" y="83270"/>
                </a:lnTo>
                <a:lnTo>
                  <a:pt x="29760" y="83000"/>
                </a:lnTo>
                <a:lnTo>
                  <a:pt x="29720" y="82870"/>
                </a:lnTo>
                <a:lnTo>
                  <a:pt x="29640" y="82750"/>
                </a:lnTo>
                <a:lnTo>
                  <a:pt x="29730" y="82610"/>
                </a:lnTo>
                <a:lnTo>
                  <a:pt x="29720" y="82120"/>
                </a:lnTo>
                <a:lnTo>
                  <a:pt x="29750" y="81910"/>
                </a:lnTo>
                <a:lnTo>
                  <a:pt x="29890" y="81770"/>
                </a:lnTo>
                <a:lnTo>
                  <a:pt x="30310" y="81580"/>
                </a:lnTo>
                <a:lnTo>
                  <a:pt x="30420" y="81430"/>
                </a:lnTo>
                <a:lnTo>
                  <a:pt x="30410" y="81320"/>
                </a:lnTo>
                <a:lnTo>
                  <a:pt x="30320" y="81140"/>
                </a:lnTo>
                <a:lnTo>
                  <a:pt x="30340" y="81020"/>
                </a:lnTo>
                <a:lnTo>
                  <a:pt x="30430" y="80920"/>
                </a:lnTo>
                <a:lnTo>
                  <a:pt x="30460" y="80880"/>
                </a:lnTo>
                <a:lnTo>
                  <a:pt x="30500" y="80760"/>
                </a:lnTo>
                <a:lnTo>
                  <a:pt x="30500" y="80700"/>
                </a:lnTo>
                <a:lnTo>
                  <a:pt x="30480" y="80640"/>
                </a:lnTo>
                <a:lnTo>
                  <a:pt x="30410" y="80540"/>
                </a:lnTo>
                <a:lnTo>
                  <a:pt x="30250" y="80400"/>
                </a:lnTo>
                <a:lnTo>
                  <a:pt x="30130" y="80240"/>
                </a:lnTo>
                <a:lnTo>
                  <a:pt x="29860" y="79980"/>
                </a:lnTo>
                <a:lnTo>
                  <a:pt x="29820" y="79950"/>
                </a:lnTo>
                <a:lnTo>
                  <a:pt x="29780" y="79950"/>
                </a:lnTo>
                <a:lnTo>
                  <a:pt x="29730" y="79940"/>
                </a:lnTo>
                <a:lnTo>
                  <a:pt x="29680" y="79890"/>
                </a:lnTo>
                <a:lnTo>
                  <a:pt x="29670" y="79850"/>
                </a:lnTo>
                <a:lnTo>
                  <a:pt x="29640" y="79700"/>
                </a:lnTo>
                <a:lnTo>
                  <a:pt x="29580" y="79460"/>
                </a:lnTo>
                <a:lnTo>
                  <a:pt x="29550" y="78850"/>
                </a:lnTo>
                <a:lnTo>
                  <a:pt x="29470" y="78340"/>
                </a:lnTo>
                <a:lnTo>
                  <a:pt x="29380" y="78050"/>
                </a:lnTo>
                <a:lnTo>
                  <a:pt x="29210" y="77860"/>
                </a:lnTo>
                <a:lnTo>
                  <a:pt x="28780" y="77540"/>
                </a:lnTo>
                <a:lnTo>
                  <a:pt x="28710" y="77440"/>
                </a:lnTo>
                <a:lnTo>
                  <a:pt x="28610" y="77230"/>
                </a:lnTo>
                <a:lnTo>
                  <a:pt x="28520" y="77140"/>
                </a:lnTo>
                <a:lnTo>
                  <a:pt x="28410" y="77060"/>
                </a:lnTo>
                <a:lnTo>
                  <a:pt x="28190" y="76820"/>
                </a:lnTo>
                <a:lnTo>
                  <a:pt x="28060" y="76610"/>
                </a:lnTo>
                <a:lnTo>
                  <a:pt x="27990" y="76460"/>
                </a:lnTo>
                <a:lnTo>
                  <a:pt x="27960" y="76370"/>
                </a:lnTo>
                <a:lnTo>
                  <a:pt x="27930" y="76090"/>
                </a:lnTo>
                <a:lnTo>
                  <a:pt x="27850" y="75900"/>
                </a:lnTo>
                <a:lnTo>
                  <a:pt x="27810" y="75550"/>
                </a:lnTo>
                <a:lnTo>
                  <a:pt x="27740" y="75360"/>
                </a:lnTo>
                <a:lnTo>
                  <a:pt x="27700" y="75110"/>
                </a:lnTo>
                <a:lnTo>
                  <a:pt x="27670" y="75060"/>
                </a:lnTo>
                <a:lnTo>
                  <a:pt x="27590" y="74940"/>
                </a:lnTo>
                <a:lnTo>
                  <a:pt x="27550" y="74880"/>
                </a:lnTo>
                <a:lnTo>
                  <a:pt x="27510" y="74720"/>
                </a:lnTo>
                <a:lnTo>
                  <a:pt x="27510" y="74560"/>
                </a:lnTo>
                <a:lnTo>
                  <a:pt x="27530" y="74250"/>
                </a:lnTo>
                <a:lnTo>
                  <a:pt x="27470" y="73620"/>
                </a:lnTo>
                <a:lnTo>
                  <a:pt x="27380" y="73290"/>
                </a:lnTo>
                <a:lnTo>
                  <a:pt x="27230" y="72980"/>
                </a:lnTo>
                <a:lnTo>
                  <a:pt x="27230" y="72920"/>
                </a:lnTo>
                <a:lnTo>
                  <a:pt x="27230" y="72850"/>
                </a:lnTo>
                <a:lnTo>
                  <a:pt x="27230" y="72780"/>
                </a:lnTo>
                <a:lnTo>
                  <a:pt x="27190" y="72620"/>
                </a:lnTo>
                <a:lnTo>
                  <a:pt x="27120" y="72460"/>
                </a:lnTo>
                <a:lnTo>
                  <a:pt x="27130" y="72320"/>
                </a:lnTo>
                <a:lnTo>
                  <a:pt x="27270" y="72210"/>
                </a:lnTo>
                <a:lnTo>
                  <a:pt x="27440" y="72190"/>
                </a:lnTo>
                <a:lnTo>
                  <a:pt x="27570" y="72320"/>
                </a:lnTo>
                <a:lnTo>
                  <a:pt x="27610" y="72210"/>
                </a:lnTo>
                <a:lnTo>
                  <a:pt x="27600" y="72100"/>
                </a:lnTo>
                <a:lnTo>
                  <a:pt x="27580" y="71980"/>
                </a:lnTo>
                <a:lnTo>
                  <a:pt x="27570" y="71860"/>
                </a:lnTo>
                <a:lnTo>
                  <a:pt x="27360" y="71850"/>
                </a:lnTo>
                <a:lnTo>
                  <a:pt x="27270" y="71580"/>
                </a:lnTo>
                <a:lnTo>
                  <a:pt x="27270" y="70970"/>
                </a:lnTo>
                <a:lnTo>
                  <a:pt x="27280" y="70890"/>
                </a:lnTo>
                <a:lnTo>
                  <a:pt x="27340" y="70760"/>
                </a:lnTo>
                <a:lnTo>
                  <a:pt x="27360" y="70690"/>
                </a:lnTo>
                <a:lnTo>
                  <a:pt x="27360" y="70530"/>
                </a:lnTo>
                <a:lnTo>
                  <a:pt x="27370" y="70460"/>
                </a:lnTo>
                <a:lnTo>
                  <a:pt x="27390" y="70430"/>
                </a:lnTo>
                <a:lnTo>
                  <a:pt x="27420" y="70400"/>
                </a:lnTo>
                <a:lnTo>
                  <a:pt x="27440" y="70370"/>
                </a:lnTo>
                <a:lnTo>
                  <a:pt x="27460" y="70360"/>
                </a:lnTo>
                <a:lnTo>
                  <a:pt x="27480" y="70350"/>
                </a:lnTo>
                <a:lnTo>
                  <a:pt x="27510" y="70340"/>
                </a:lnTo>
                <a:lnTo>
                  <a:pt x="27530" y="70320"/>
                </a:lnTo>
                <a:lnTo>
                  <a:pt x="27480" y="70130"/>
                </a:lnTo>
                <a:lnTo>
                  <a:pt x="27490" y="70040"/>
                </a:lnTo>
                <a:lnTo>
                  <a:pt x="27520" y="69960"/>
                </a:lnTo>
                <a:lnTo>
                  <a:pt x="27560" y="69880"/>
                </a:lnTo>
                <a:lnTo>
                  <a:pt x="27620" y="69810"/>
                </a:lnTo>
                <a:lnTo>
                  <a:pt x="27690" y="69910"/>
                </a:lnTo>
                <a:lnTo>
                  <a:pt x="27700" y="70020"/>
                </a:lnTo>
                <a:lnTo>
                  <a:pt x="27660" y="70270"/>
                </a:lnTo>
                <a:lnTo>
                  <a:pt x="27790" y="70090"/>
                </a:lnTo>
                <a:lnTo>
                  <a:pt x="27810" y="69770"/>
                </a:lnTo>
                <a:lnTo>
                  <a:pt x="27800" y="69430"/>
                </a:lnTo>
                <a:lnTo>
                  <a:pt x="27830" y="69160"/>
                </a:lnTo>
                <a:lnTo>
                  <a:pt x="27900" y="69040"/>
                </a:lnTo>
                <a:lnTo>
                  <a:pt x="28320" y="68530"/>
                </a:lnTo>
                <a:lnTo>
                  <a:pt x="28430" y="68440"/>
                </a:lnTo>
                <a:lnTo>
                  <a:pt x="28550" y="68430"/>
                </a:lnTo>
                <a:lnTo>
                  <a:pt x="28690" y="68510"/>
                </a:lnTo>
                <a:lnTo>
                  <a:pt x="28690" y="66710"/>
                </a:lnTo>
                <a:lnTo>
                  <a:pt x="28740" y="66540"/>
                </a:lnTo>
                <a:lnTo>
                  <a:pt x="28870" y="66230"/>
                </a:lnTo>
                <a:lnTo>
                  <a:pt x="28910" y="66060"/>
                </a:lnTo>
                <a:lnTo>
                  <a:pt x="28960" y="66180"/>
                </a:lnTo>
                <a:lnTo>
                  <a:pt x="29010" y="66180"/>
                </a:lnTo>
                <a:lnTo>
                  <a:pt x="29130" y="66060"/>
                </a:lnTo>
                <a:lnTo>
                  <a:pt x="29300" y="65970"/>
                </a:lnTo>
                <a:lnTo>
                  <a:pt x="29380" y="65850"/>
                </a:lnTo>
                <a:lnTo>
                  <a:pt x="29410" y="65830"/>
                </a:lnTo>
                <a:lnTo>
                  <a:pt x="29760" y="65830"/>
                </a:lnTo>
                <a:lnTo>
                  <a:pt x="29990" y="65770"/>
                </a:lnTo>
                <a:lnTo>
                  <a:pt x="30110" y="65800"/>
                </a:lnTo>
                <a:lnTo>
                  <a:pt x="30220" y="65850"/>
                </a:lnTo>
                <a:lnTo>
                  <a:pt x="30340" y="65870"/>
                </a:lnTo>
                <a:lnTo>
                  <a:pt x="30490" y="65810"/>
                </a:lnTo>
                <a:lnTo>
                  <a:pt x="30670" y="65670"/>
                </a:lnTo>
                <a:lnTo>
                  <a:pt x="30830" y="65490"/>
                </a:lnTo>
                <a:lnTo>
                  <a:pt x="30890" y="65320"/>
                </a:lnTo>
                <a:lnTo>
                  <a:pt x="30920" y="65120"/>
                </a:lnTo>
                <a:lnTo>
                  <a:pt x="31150" y="64490"/>
                </a:lnTo>
                <a:lnTo>
                  <a:pt x="31380" y="63190"/>
                </a:lnTo>
                <a:lnTo>
                  <a:pt x="31780" y="62410"/>
                </a:lnTo>
                <a:lnTo>
                  <a:pt x="31910" y="62280"/>
                </a:lnTo>
                <a:lnTo>
                  <a:pt x="32120" y="62230"/>
                </a:lnTo>
                <a:lnTo>
                  <a:pt x="32230" y="62130"/>
                </a:lnTo>
                <a:lnTo>
                  <a:pt x="32570" y="61490"/>
                </a:lnTo>
                <a:lnTo>
                  <a:pt x="32650" y="61220"/>
                </a:lnTo>
                <a:lnTo>
                  <a:pt x="32710" y="60900"/>
                </a:lnTo>
                <a:lnTo>
                  <a:pt x="32790" y="60600"/>
                </a:lnTo>
                <a:lnTo>
                  <a:pt x="32960" y="60390"/>
                </a:lnTo>
                <a:lnTo>
                  <a:pt x="32960" y="60450"/>
                </a:lnTo>
                <a:lnTo>
                  <a:pt x="32970" y="60490"/>
                </a:lnTo>
                <a:lnTo>
                  <a:pt x="33000" y="60570"/>
                </a:lnTo>
                <a:lnTo>
                  <a:pt x="33150" y="60200"/>
                </a:lnTo>
                <a:lnTo>
                  <a:pt x="33240" y="60090"/>
                </a:lnTo>
                <a:lnTo>
                  <a:pt x="33520" y="59870"/>
                </a:lnTo>
                <a:lnTo>
                  <a:pt x="33600" y="59780"/>
                </a:lnTo>
                <a:lnTo>
                  <a:pt x="33580" y="59570"/>
                </a:lnTo>
                <a:lnTo>
                  <a:pt x="33650" y="59320"/>
                </a:lnTo>
                <a:lnTo>
                  <a:pt x="34100" y="58400"/>
                </a:lnTo>
                <a:lnTo>
                  <a:pt x="34240" y="58190"/>
                </a:lnTo>
                <a:lnTo>
                  <a:pt x="34610" y="57820"/>
                </a:lnTo>
                <a:lnTo>
                  <a:pt x="34760" y="57630"/>
                </a:lnTo>
                <a:lnTo>
                  <a:pt x="34880" y="57420"/>
                </a:lnTo>
                <a:lnTo>
                  <a:pt x="34980" y="57170"/>
                </a:lnTo>
                <a:lnTo>
                  <a:pt x="35010" y="56970"/>
                </a:lnTo>
                <a:lnTo>
                  <a:pt x="35020" y="56680"/>
                </a:lnTo>
                <a:lnTo>
                  <a:pt x="34970" y="56460"/>
                </a:lnTo>
                <a:lnTo>
                  <a:pt x="34850" y="56440"/>
                </a:lnTo>
                <a:lnTo>
                  <a:pt x="34800" y="56260"/>
                </a:lnTo>
                <a:lnTo>
                  <a:pt x="34770" y="56210"/>
                </a:lnTo>
                <a:lnTo>
                  <a:pt x="34720" y="56180"/>
                </a:lnTo>
                <a:lnTo>
                  <a:pt x="34630" y="56180"/>
                </a:lnTo>
                <a:lnTo>
                  <a:pt x="34590" y="56160"/>
                </a:lnTo>
                <a:lnTo>
                  <a:pt x="34510" y="56090"/>
                </a:lnTo>
                <a:lnTo>
                  <a:pt x="34420" y="55990"/>
                </a:lnTo>
                <a:lnTo>
                  <a:pt x="34360" y="55870"/>
                </a:lnTo>
                <a:lnTo>
                  <a:pt x="34330" y="55750"/>
                </a:lnTo>
                <a:lnTo>
                  <a:pt x="34360" y="55660"/>
                </a:lnTo>
                <a:lnTo>
                  <a:pt x="34480" y="55430"/>
                </a:lnTo>
                <a:lnTo>
                  <a:pt x="34530" y="55360"/>
                </a:lnTo>
                <a:lnTo>
                  <a:pt x="34580" y="55270"/>
                </a:lnTo>
                <a:lnTo>
                  <a:pt x="34600" y="55160"/>
                </a:lnTo>
                <a:lnTo>
                  <a:pt x="34590" y="54930"/>
                </a:lnTo>
                <a:lnTo>
                  <a:pt x="34580" y="54860"/>
                </a:lnTo>
                <a:lnTo>
                  <a:pt x="34550" y="54800"/>
                </a:lnTo>
                <a:lnTo>
                  <a:pt x="34540" y="54740"/>
                </a:lnTo>
                <a:lnTo>
                  <a:pt x="34550" y="54660"/>
                </a:lnTo>
                <a:lnTo>
                  <a:pt x="34580" y="54630"/>
                </a:lnTo>
                <a:lnTo>
                  <a:pt x="34690" y="54560"/>
                </a:lnTo>
                <a:lnTo>
                  <a:pt x="34720" y="54520"/>
                </a:lnTo>
                <a:lnTo>
                  <a:pt x="34760" y="54390"/>
                </a:lnTo>
                <a:lnTo>
                  <a:pt x="34770" y="54290"/>
                </a:lnTo>
                <a:lnTo>
                  <a:pt x="34820" y="54220"/>
                </a:lnTo>
                <a:lnTo>
                  <a:pt x="34960" y="54200"/>
                </a:lnTo>
                <a:lnTo>
                  <a:pt x="35040" y="54080"/>
                </a:lnTo>
                <a:lnTo>
                  <a:pt x="35020" y="53820"/>
                </a:lnTo>
                <a:lnTo>
                  <a:pt x="34890" y="53380"/>
                </a:lnTo>
                <a:lnTo>
                  <a:pt x="34800" y="53160"/>
                </a:lnTo>
                <a:lnTo>
                  <a:pt x="34680" y="52970"/>
                </a:lnTo>
                <a:lnTo>
                  <a:pt x="34380" y="52680"/>
                </a:lnTo>
                <a:lnTo>
                  <a:pt x="34330" y="52600"/>
                </a:lnTo>
                <a:lnTo>
                  <a:pt x="34280" y="52380"/>
                </a:lnTo>
                <a:lnTo>
                  <a:pt x="34170" y="52160"/>
                </a:lnTo>
                <a:lnTo>
                  <a:pt x="33710" y="5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